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8" r:id="rId5"/>
    <p:sldId id="266" r:id="rId6"/>
    <p:sldId id="259" r:id="rId7"/>
    <p:sldId id="267" r:id="rId8"/>
    <p:sldId id="260" r:id="rId9"/>
    <p:sldId id="269" r:id="rId10"/>
    <p:sldId id="257" r:id="rId11"/>
    <p:sldId id="270" r:id="rId12"/>
    <p:sldId id="262" r:id="rId13"/>
    <p:sldId id="268" r:id="rId14"/>
    <p:sldId id="263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FF"/>
    <a:srgbClr val="0000FF"/>
    <a:srgbClr val="333399"/>
    <a:srgbClr val="6600CC"/>
    <a:srgbClr val="FF3300"/>
    <a:srgbClr val="FFFFCC"/>
    <a:srgbClr val="99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569BC-2767-47A4-9E24-35AF4F9B27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7F87-BA32-4ED3-A861-9E80AD999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16F9F-772A-4CF3-ACCD-84DACD9EB6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4D20-C799-49CC-B94C-3A89087C30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8FF8-624D-4691-8BFA-BC32FD8D02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38279-BD84-4B0A-9DB6-3C8838C6D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290D-AE04-49C7-B009-2B80DF6121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AE21D-AB18-48B6-8684-88525D93FA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17FE-CDB2-44E9-8FCC-16F431B9E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C7308-7546-44F8-9F22-0FCA242D23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281F3-5F2D-4027-AB59-A1731CBB51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86609-8D1C-40C3-AE7D-C340D855EA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1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5" Type="http://schemas.openxmlformats.org/officeDocument/2006/relationships/image" Target="../media/image46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9" Type="http://schemas.openxmlformats.org/officeDocument/2006/relationships/oleObject" Target="../embeddings/oleObject34.bin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9.bin"/><Relationship Id="rId42" Type="http://schemas.openxmlformats.org/officeDocument/2006/relationships/oleObject" Target="../embeddings/oleObject37.bin"/><Relationship Id="rId47" Type="http://schemas.openxmlformats.org/officeDocument/2006/relationships/oleObject" Target="../embeddings/oleObject42.bin"/><Relationship Id="rId50" Type="http://schemas.openxmlformats.org/officeDocument/2006/relationships/oleObject" Target="../embeddings/oleObject45.bin"/><Relationship Id="rId55" Type="http://schemas.openxmlformats.org/officeDocument/2006/relationships/oleObject" Target="../embeddings/oleObject50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41.bin"/><Relationship Id="rId59" Type="http://schemas.openxmlformats.org/officeDocument/2006/relationships/oleObject" Target="../embeddings/oleObject54.bin"/><Relationship Id="rId2" Type="http://schemas.openxmlformats.org/officeDocument/2006/relationships/audio" Target="../media/audio4.wav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4.bin"/><Relationship Id="rId41" Type="http://schemas.openxmlformats.org/officeDocument/2006/relationships/oleObject" Target="../embeddings/oleObject36.bin"/><Relationship Id="rId54" Type="http://schemas.openxmlformats.org/officeDocument/2006/relationships/oleObject" Target="../embeddings/oleObject4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7.bin"/><Relationship Id="rId37" Type="http://schemas.openxmlformats.org/officeDocument/2006/relationships/oleObject" Target="../embeddings/oleObject32.bin"/><Relationship Id="rId40" Type="http://schemas.openxmlformats.org/officeDocument/2006/relationships/oleObject" Target="../embeddings/oleObject35.bin"/><Relationship Id="rId45" Type="http://schemas.openxmlformats.org/officeDocument/2006/relationships/oleObject" Target="../embeddings/oleObject40.bin"/><Relationship Id="rId53" Type="http://schemas.openxmlformats.org/officeDocument/2006/relationships/oleObject" Target="../embeddings/oleObject48.bin"/><Relationship Id="rId58" Type="http://schemas.openxmlformats.org/officeDocument/2006/relationships/oleObject" Target="../embeddings/oleObject53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31.bin"/><Relationship Id="rId49" Type="http://schemas.openxmlformats.org/officeDocument/2006/relationships/oleObject" Target="../embeddings/oleObject44.bin"/><Relationship Id="rId57" Type="http://schemas.openxmlformats.org/officeDocument/2006/relationships/oleObject" Target="../embeddings/oleObject52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4" Type="http://schemas.openxmlformats.org/officeDocument/2006/relationships/oleObject" Target="../embeddings/oleObject39.bin"/><Relationship Id="rId52" Type="http://schemas.openxmlformats.org/officeDocument/2006/relationships/oleObject" Target="../embeddings/oleObject47.bin"/><Relationship Id="rId60" Type="http://schemas.openxmlformats.org/officeDocument/2006/relationships/oleObject" Target="../embeddings/oleObject55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8.bin"/><Relationship Id="rId48" Type="http://schemas.openxmlformats.org/officeDocument/2006/relationships/oleObject" Target="../embeddings/oleObject43.bin"/><Relationship Id="rId56" Type="http://schemas.openxmlformats.org/officeDocument/2006/relationships/oleObject" Target="../embeddings/oleObject51.bin"/><Relationship Id="rId8" Type="http://schemas.openxmlformats.org/officeDocument/2006/relationships/oleObject" Target="../embeddings/oleObject3.bin"/><Relationship Id="rId51" Type="http://schemas.openxmlformats.org/officeDocument/2006/relationships/oleObject" Target="../embeddings/oleObject46.bin"/><Relationship Id="rId3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AutoShape 11"/>
          <p:cNvSpPr>
            <a:spLocks noChangeArrowheads="1"/>
          </p:cNvSpPr>
          <p:nvPr/>
        </p:nvSpPr>
        <p:spPr bwMode="auto">
          <a:xfrm rot="7520892">
            <a:off x="6373019" y="5083969"/>
            <a:ext cx="719137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6600CC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5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835150" y="1196975"/>
            <a:ext cx="5111750" cy="5111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00CC"/>
              </a:gs>
            </a:gsLst>
            <a:lin ang="2700000" scaled="1"/>
          </a:gradFill>
          <a:ln w="5715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8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0663" y="44450"/>
            <a:ext cx="5113337" cy="4384675"/>
          </a:xfrm>
          <a:prstGeom prst="rect">
            <a:avLst/>
          </a:prstGeom>
          <a:noFill/>
        </p:spPr>
      </p:pic>
      <p:sp>
        <p:nvSpPr>
          <p:cNvPr id="2062" name="Freeform 14"/>
          <p:cNvSpPr>
            <a:spLocks/>
          </p:cNvSpPr>
          <p:nvPr/>
        </p:nvSpPr>
        <p:spPr bwMode="auto">
          <a:xfrm>
            <a:off x="6280150" y="4591050"/>
            <a:ext cx="1466850" cy="2247900"/>
          </a:xfrm>
          <a:custGeom>
            <a:avLst/>
            <a:gdLst/>
            <a:ahLst/>
            <a:cxnLst>
              <a:cxn ang="0">
                <a:pos x="180" y="320"/>
              </a:cxn>
              <a:cxn ang="0">
                <a:pos x="176" y="208"/>
              </a:cxn>
              <a:cxn ang="0">
                <a:pos x="240" y="0"/>
              </a:cxn>
              <a:cxn ang="0">
                <a:pos x="308" y="20"/>
              </a:cxn>
              <a:cxn ang="0">
                <a:pos x="328" y="56"/>
              </a:cxn>
              <a:cxn ang="0">
                <a:pos x="288" y="208"/>
              </a:cxn>
              <a:cxn ang="0">
                <a:pos x="232" y="268"/>
              </a:cxn>
              <a:cxn ang="0">
                <a:pos x="192" y="296"/>
              </a:cxn>
              <a:cxn ang="0">
                <a:pos x="216" y="268"/>
              </a:cxn>
              <a:cxn ang="0">
                <a:pos x="324" y="188"/>
              </a:cxn>
              <a:cxn ang="0">
                <a:pos x="368" y="160"/>
              </a:cxn>
              <a:cxn ang="0">
                <a:pos x="452" y="232"/>
              </a:cxn>
              <a:cxn ang="0">
                <a:pos x="444" y="280"/>
              </a:cxn>
              <a:cxn ang="0">
                <a:pos x="392" y="308"/>
              </a:cxn>
              <a:cxn ang="0">
                <a:pos x="168" y="312"/>
              </a:cxn>
              <a:cxn ang="0">
                <a:pos x="144" y="352"/>
              </a:cxn>
              <a:cxn ang="0">
                <a:pos x="132" y="388"/>
              </a:cxn>
              <a:cxn ang="0">
                <a:pos x="88" y="464"/>
              </a:cxn>
              <a:cxn ang="0">
                <a:pos x="48" y="516"/>
              </a:cxn>
              <a:cxn ang="0">
                <a:pos x="32" y="540"/>
              </a:cxn>
              <a:cxn ang="0">
                <a:pos x="16" y="580"/>
              </a:cxn>
              <a:cxn ang="0">
                <a:pos x="4" y="628"/>
              </a:cxn>
              <a:cxn ang="0">
                <a:pos x="16" y="748"/>
              </a:cxn>
              <a:cxn ang="0">
                <a:pos x="36" y="772"/>
              </a:cxn>
              <a:cxn ang="0">
                <a:pos x="220" y="912"/>
              </a:cxn>
              <a:cxn ang="0">
                <a:pos x="292" y="952"/>
              </a:cxn>
              <a:cxn ang="0">
                <a:pos x="324" y="964"/>
              </a:cxn>
              <a:cxn ang="0">
                <a:pos x="368" y="988"/>
              </a:cxn>
              <a:cxn ang="0">
                <a:pos x="460" y="1040"/>
              </a:cxn>
              <a:cxn ang="0">
                <a:pos x="528" y="1092"/>
              </a:cxn>
              <a:cxn ang="0">
                <a:pos x="584" y="1148"/>
              </a:cxn>
              <a:cxn ang="0">
                <a:pos x="644" y="1216"/>
              </a:cxn>
              <a:cxn ang="0">
                <a:pos x="796" y="1324"/>
              </a:cxn>
              <a:cxn ang="0">
                <a:pos x="840" y="1336"/>
              </a:cxn>
              <a:cxn ang="0">
                <a:pos x="864" y="1352"/>
              </a:cxn>
              <a:cxn ang="0">
                <a:pos x="876" y="1360"/>
              </a:cxn>
              <a:cxn ang="0">
                <a:pos x="896" y="1384"/>
              </a:cxn>
              <a:cxn ang="0">
                <a:pos x="900" y="1400"/>
              </a:cxn>
              <a:cxn ang="0">
                <a:pos x="924" y="1416"/>
              </a:cxn>
            </a:cxnLst>
            <a:rect l="0" t="0" r="r" b="b"/>
            <a:pathLst>
              <a:path w="924" h="1416">
                <a:moveTo>
                  <a:pt x="180" y="320"/>
                </a:moveTo>
                <a:cubicBezTo>
                  <a:pt x="179" y="283"/>
                  <a:pt x="178" y="245"/>
                  <a:pt x="176" y="208"/>
                </a:cubicBezTo>
                <a:cubicBezTo>
                  <a:pt x="171" y="134"/>
                  <a:pt x="148" y="23"/>
                  <a:pt x="240" y="0"/>
                </a:cubicBezTo>
                <a:cubicBezTo>
                  <a:pt x="279" y="4"/>
                  <a:pt x="279" y="5"/>
                  <a:pt x="308" y="20"/>
                </a:cubicBezTo>
                <a:cubicBezTo>
                  <a:pt x="326" y="48"/>
                  <a:pt x="321" y="35"/>
                  <a:pt x="328" y="56"/>
                </a:cubicBezTo>
                <a:cubicBezTo>
                  <a:pt x="324" y="112"/>
                  <a:pt x="338" y="175"/>
                  <a:pt x="288" y="208"/>
                </a:cubicBezTo>
                <a:cubicBezTo>
                  <a:pt x="273" y="231"/>
                  <a:pt x="254" y="252"/>
                  <a:pt x="232" y="268"/>
                </a:cubicBezTo>
                <a:cubicBezTo>
                  <a:pt x="219" y="277"/>
                  <a:pt x="192" y="296"/>
                  <a:pt x="192" y="296"/>
                </a:cubicBezTo>
                <a:cubicBezTo>
                  <a:pt x="199" y="269"/>
                  <a:pt x="190" y="287"/>
                  <a:pt x="216" y="268"/>
                </a:cubicBezTo>
                <a:cubicBezTo>
                  <a:pt x="247" y="245"/>
                  <a:pt x="288" y="200"/>
                  <a:pt x="324" y="188"/>
                </a:cubicBezTo>
                <a:cubicBezTo>
                  <a:pt x="334" y="173"/>
                  <a:pt x="351" y="166"/>
                  <a:pt x="368" y="160"/>
                </a:cubicBezTo>
                <a:cubicBezTo>
                  <a:pt x="409" y="166"/>
                  <a:pt x="439" y="192"/>
                  <a:pt x="452" y="232"/>
                </a:cubicBezTo>
                <a:cubicBezTo>
                  <a:pt x="450" y="248"/>
                  <a:pt x="453" y="267"/>
                  <a:pt x="444" y="280"/>
                </a:cubicBezTo>
                <a:cubicBezTo>
                  <a:pt x="434" y="295"/>
                  <a:pt x="410" y="307"/>
                  <a:pt x="392" y="308"/>
                </a:cubicBezTo>
                <a:cubicBezTo>
                  <a:pt x="317" y="310"/>
                  <a:pt x="243" y="311"/>
                  <a:pt x="168" y="312"/>
                </a:cubicBezTo>
                <a:cubicBezTo>
                  <a:pt x="159" y="324"/>
                  <a:pt x="150" y="338"/>
                  <a:pt x="144" y="352"/>
                </a:cubicBezTo>
                <a:cubicBezTo>
                  <a:pt x="139" y="364"/>
                  <a:pt x="139" y="377"/>
                  <a:pt x="132" y="388"/>
                </a:cubicBezTo>
                <a:cubicBezTo>
                  <a:pt x="115" y="413"/>
                  <a:pt x="105" y="440"/>
                  <a:pt x="88" y="464"/>
                </a:cubicBezTo>
                <a:cubicBezTo>
                  <a:pt x="75" y="482"/>
                  <a:pt x="62" y="498"/>
                  <a:pt x="48" y="516"/>
                </a:cubicBezTo>
                <a:cubicBezTo>
                  <a:pt x="42" y="524"/>
                  <a:pt x="32" y="540"/>
                  <a:pt x="32" y="540"/>
                </a:cubicBezTo>
                <a:cubicBezTo>
                  <a:pt x="28" y="556"/>
                  <a:pt x="25" y="566"/>
                  <a:pt x="16" y="580"/>
                </a:cubicBezTo>
                <a:cubicBezTo>
                  <a:pt x="13" y="596"/>
                  <a:pt x="9" y="612"/>
                  <a:pt x="4" y="628"/>
                </a:cubicBezTo>
                <a:cubicBezTo>
                  <a:pt x="5" y="650"/>
                  <a:pt x="0" y="715"/>
                  <a:pt x="16" y="748"/>
                </a:cubicBezTo>
                <a:cubicBezTo>
                  <a:pt x="23" y="763"/>
                  <a:pt x="25" y="759"/>
                  <a:pt x="36" y="772"/>
                </a:cubicBezTo>
                <a:cubicBezTo>
                  <a:pt x="95" y="843"/>
                  <a:pt x="140" y="872"/>
                  <a:pt x="220" y="912"/>
                </a:cubicBezTo>
                <a:cubicBezTo>
                  <a:pt x="245" y="924"/>
                  <a:pt x="265" y="945"/>
                  <a:pt x="292" y="952"/>
                </a:cubicBezTo>
                <a:cubicBezTo>
                  <a:pt x="320" y="971"/>
                  <a:pt x="284" y="949"/>
                  <a:pt x="324" y="964"/>
                </a:cubicBezTo>
                <a:cubicBezTo>
                  <a:pt x="340" y="970"/>
                  <a:pt x="353" y="981"/>
                  <a:pt x="368" y="988"/>
                </a:cubicBezTo>
                <a:cubicBezTo>
                  <a:pt x="400" y="1004"/>
                  <a:pt x="426" y="1029"/>
                  <a:pt x="460" y="1040"/>
                </a:cubicBezTo>
                <a:cubicBezTo>
                  <a:pt x="470" y="1048"/>
                  <a:pt x="518" y="1077"/>
                  <a:pt x="528" y="1092"/>
                </a:cubicBezTo>
                <a:cubicBezTo>
                  <a:pt x="541" y="1112"/>
                  <a:pt x="568" y="1132"/>
                  <a:pt x="584" y="1148"/>
                </a:cubicBezTo>
                <a:cubicBezTo>
                  <a:pt x="605" y="1169"/>
                  <a:pt x="622" y="1194"/>
                  <a:pt x="644" y="1216"/>
                </a:cubicBezTo>
                <a:cubicBezTo>
                  <a:pt x="665" y="1279"/>
                  <a:pt x="742" y="1301"/>
                  <a:pt x="796" y="1324"/>
                </a:cubicBezTo>
                <a:cubicBezTo>
                  <a:pt x="810" y="1330"/>
                  <a:pt x="827" y="1329"/>
                  <a:pt x="840" y="1336"/>
                </a:cubicBezTo>
                <a:cubicBezTo>
                  <a:pt x="848" y="1341"/>
                  <a:pt x="856" y="1347"/>
                  <a:pt x="864" y="1352"/>
                </a:cubicBezTo>
                <a:cubicBezTo>
                  <a:pt x="868" y="1355"/>
                  <a:pt x="876" y="1360"/>
                  <a:pt x="876" y="1360"/>
                </a:cubicBezTo>
                <a:cubicBezTo>
                  <a:pt x="882" y="1369"/>
                  <a:pt x="891" y="1375"/>
                  <a:pt x="896" y="1384"/>
                </a:cubicBezTo>
                <a:cubicBezTo>
                  <a:pt x="899" y="1389"/>
                  <a:pt x="897" y="1395"/>
                  <a:pt x="900" y="1400"/>
                </a:cubicBezTo>
                <a:cubicBezTo>
                  <a:pt x="905" y="1408"/>
                  <a:pt x="924" y="1416"/>
                  <a:pt x="924" y="141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2916238" y="2644775"/>
            <a:ext cx="3024187" cy="236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МИШКА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и дни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недели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e01903b02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7088" y="6583363"/>
            <a:ext cx="7488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В пятницу с прической новой Мишка в бор пошел сосновый.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ПЯТНИЦА</a:t>
            </a:r>
          </a:p>
        </p:txBody>
      </p:sp>
      <p:pic>
        <p:nvPicPr>
          <p:cNvPr id="71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9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7178" name="Picture 10" descr="5-1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313" y="2349500"/>
            <a:ext cx="3024188" cy="3929063"/>
          </a:xfrm>
          <a:prstGeom prst="rect">
            <a:avLst/>
          </a:prstGeom>
          <a:noFill/>
        </p:spPr>
      </p:pic>
    </p:spTree>
  </p:cSld>
  <p:clrMapOvr>
    <a:masterClrMapping/>
  </p:clrMapOvr>
  <p:transition advTm="77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9648E-6 L 0.2757 2.3964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39648E-6 L 0.40001 -0.23595 C 0.42587 -0.28846 0.46511 -0.31761 0.50573 -0.31761 C 0.55226 -0.31761 0.58941 -0.28846 0.61563 -0.23595 L 0.74046 2.39648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2" name="Picture 28" descr="ba04f86321da122d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658336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Вместе с зайцем был он рад там собрать ведро маслят. </a:t>
            </a:r>
          </a:p>
        </p:txBody>
      </p:sp>
      <p:pic>
        <p:nvPicPr>
          <p:cNvPr id="1639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2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ПЯТНИЦА</a:t>
            </a:r>
          </a:p>
        </p:txBody>
      </p:sp>
      <p:pic>
        <p:nvPicPr>
          <p:cNvPr id="16396" name="Picture 12" descr="5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0" y="2513013"/>
            <a:ext cx="5435600" cy="3724275"/>
          </a:xfrm>
          <a:prstGeom prst="rect">
            <a:avLst/>
          </a:prstGeom>
          <a:noFill/>
        </p:spPr>
      </p:pic>
      <p:pic>
        <p:nvPicPr>
          <p:cNvPr id="16397" name="Picture 13" descr="132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1838" y="5286375"/>
            <a:ext cx="2062162" cy="1571625"/>
          </a:xfrm>
          <a:prstGeom prst="rect">
            <a:avLst/>
          </a:prstGeom>
          <a:noFill/>
        </p:spPr>
      </p:pic>
      <p:pic>
        <p:nvPicPr>
          <p:cNvPr id="16398" name="Picture 14" descr="1329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21275"/>
            <a:ext cx="1304925" cy="1736725"/>
          </a:xfrm>
          <a:prstGeom prst="rect">
            <a:avLst/>
          </a:prstGeom>
          <a:noFill/>
        </p:spPr>
      </p:pic>
      <p:pic>
        <p:nvPicPr>
          <p:cNvPr id="16401" name="Picture 17" descr="1329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300" y="3644900"/>
            <a:ext cx="828675" cy="657225"/>
          </a:xfrm>
          <a:prstGeom prst="rect">
            <a:avLst/>
          </a:prstGeom>
          <a:noFill/>
        </p:spPr>
      </p:pic>
      <p:pic>
        <p:nvPicPr>
          <p:cNvPr id="16410" name="Picture 26" descr="грибы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4000500"/>
            <a:ext cx="2262187" cy="2524125"/>
          </a:xfrm>
          <a:prstGeom prst="rect">
            <a:avLst/>
          </a:prstGeom>
          <a:noFill/>
        </p:spPr>
      </p:pic>
      <p:pic>
        <p:nvPicPr>
          <p:cNvPr id="16411" name="Picture 27" descr="1316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49463" y="3068638"/>
            <a:ext cx="19462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Tm="7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c2a56c56aa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А в погожую субботу Мишка наш пошел к болоту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СУББОТА</a:t>
            </a:r>
          </a:p>
        </p:txBody>
      </p:sp>
      <p:pic>
        <p:nvPicPr>
          <p:cNvPr id="82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01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8211" name="Picture 19" descr="ми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788" y="830263"/>
            <a:ext cx="2189162" cy="3606800"/>
          </a:xfrm>
          <a:prstGeom prst="rect">
            <a:avLst/>
          </a:prstGeom>
          <a:noFill/>
        </p:spPr>
      </p:pic>
    </p:spTree>
  </p:cSld>
  <p:clrMapOvr>
    <a:masterClrMapping/>
  </p:clrMapOvr>
  <p:transition advTm="6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2a56c56aa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28675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Повстречался с лягушонком, угостил его масленком. 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СУББОТА</a:t>
            </a:r>
          </a:p>
        </p:txBody>
      </p:sp>
      <p:pic>
        <p:nvPicPr>
          <p:cNvPr id="143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1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4345" name="Picture 9" descr="00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3357563"/>
            <a:ext cx="2663825" cy="2303462"/>
          </a:xfrm>
          <a:prstGeom prst="rect">
            <a:avLst/>
          </a:prstGeom>
          <a:noFill/>
        </p:spPr>
      </p:pic>
      <p:pic>
        <p:nvPicPr>
          <p:cNvPr id="14346" name="Picture 10" descr="1330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106988"/>
            <a:ext cx="936625" cy="842962"/>
          </a:xfrm>
          <a:prstGeom prst="rect">
            <a:avLst/>
          </a:prstGeom>
          <a:noFill/>
        </p:spPr>
      </p:pic>
      <p:pic>
        <p:nvPicPr>
          <p:cNvPr id="14348" name="Picture 12" descr="миш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2838" y="765175"/>
            <a:ext cx="1927225" cy="3175000"/>
          </a:xfrm>
          <a:prstGeom prst="rect">
            <a:avLst/>
          </a:prstGeom>
          <a:noFill/>
        </p:spPr>
      </p:pic>
    </p:spTree>
  </p:cSld>
  <p:clrMapOvr>
    <a:masterClrMapping/>
  </p:clrMapOvr>
  <p:transition advTm="7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5412016805e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В  день последний - воскресенье - Мишка наварил варенья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50825" y="239713"/>
            <a:ext cx="511175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ВОСКРЕСЕНЬЕ</a:t>
            </a:r>
          </a:p>
        </p:txBody>
      </p:sp>
      <p:pic>
        <p:nvPicPr>
          <p:cNvPr id="9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0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9223" name="Picture 7" descr="7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125538"/>
            <a:ext cx="3295650" cy="4570412"/>
          </a:xfrm>
          <a:prstGeom prst="rect">
            <a:avLst/>
          </a:prstGeom>
          <a:noFill/>
        </p:spPr>
      </p:pic>
    </p:spTree>
  </p:cSld>
  <p:clrMapOvr>
    <a:masterClrMapping/>
  </p:clrMapOvr>
  <p:transition advTm="7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3137E-6 L 0.48126 2.831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5412016805e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Всех друзей позвал на пир, даже птичек не забыл.</a:t>
            </a:r>
          </a:p>
        </p:txBody>
      </p:sp>
      <p:pic>
        <p:nvPicPr>
          <p:cNvPr id="1741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4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7416" name="Picture 8" descr="варен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989138"/>
            <a:ext cx="1458913" cy="1970087"/>
          </a:xfrm>
          <a:prstGeom prst="rect">
            <a:avLst/>
          </a:prstGeom>
          <a:noFill/>
        </p:spPr>
      </p:pic>
      <p:pic>
        <p:nvPicPr>
          <p:cNvPr id="17417" name="Picture 9" descr="0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279525"/>
            <a:ext cx="1152525" cy="996950"/>
          </a:xfrm>
          <a:prstGeom prst="rect">
            <a:avLst/>
          </a:prstGeom>
          <a:noFill/>
        </p:spPr>
      </p:pic>
      <p:pic>
        <p:nvPicPr>
          <p:cNvPr id="17418" name="Picture 10" descr="1335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1557338"/>
            <a:ext cx="2881312" cy="2509837"/>
          </a:xfrm>
          <a:prstGeom prst="rect">
            <a:avLst/>
          </a:prstGeom>
          <a:noFill/>
        </p:spPr>
      </p:pic>
      <p:pic>
        <p:nvPicPr>
          <p:cNvPr id="17419" name="Picture 11" descr="волк коп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3" y="1268413"/>
            <a:ext cx="3251201" cy="4654550"/>
          </a:xfrm>
          <a:prstGeom prst="rect">
            <a:avLst/>
          </a:prstGeom>
          <a:noFill/>
        </p:spPr>
      </p:pic>
      <p:pic>
        <p:nvPicPr>
          <p:cNvPr id="17420" name="Picture 12" descr="muravey коп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3860800"/>
            <a:ext cx="1158875" cy="1998663"/>
          </a:xfrm>
          <a:prstGeom prst="rect">
            <a:avLst/>
          </a:prstGeom>
          <a:noFill/>
        </p:spPr>
      </p:pic>
      <p:pic>
        <p:nvPicPr>
          <p:cNvPr id="17422" name="Picture 14" descr="teddy229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4925" y="1989138"/>
            <a:ext cx="2974975" cy="3671887"/>
          </a:xfrm>
          <a:prstGeom prst="rect">
            <a:avLst/>
          </a:prstGeom>
          <a:noFill/>
        </p:spPr>
      </p:pic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250825" y="239713"/>
            <a:ext cx="511175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ВОСКРЕСЕНЬЕ</a:t>
            </a:r>
          </a:p>
        </p:txBody>
      </p:sp>
      <p:pic>
        <p:nvPicPr>
          <p:cNvPr id="17424" name="Picture 16" descr="1316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9363" y="3068638"/>
            <a:ext cx="1509712" cy="2624137"/>
          </a:xfrm>
          <a:prstGeom prst="rect">
            <a:avLst/>
          </a:prstGeom>
          <a:noFill/>
        </p:spPr>
      </p:pic>
      <p:pic>
        <p:nvPicPr>
          <p:cNvPr id="17425" name="Picture 17" descr="2819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788" y="2565400"/>
            <a:ext cx="1460500" cy="1362075"/>
          </a:xfrm>
          <a:prstGeom prst="rect">
            <a:avLst/>
          </a:prstGeom>
          <a:noFill/>
        </p:spPr>
      </p:pic>
      <p:pic>
        <p:nvPicPr>
          <p:cNvPr id="17426" name="Picture 18" descr="2879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-26988"/>
            <a:ext cx="1693863" cy="1544638"/>
          </a:xfrm>
          <a:prstGeom prst="rect">
            <a:avLst/>
          </a:prstGeom>
          <a:noFill/>
        </p:spPr>
      </p:pic>
    </p:spTree>
  </p:cSld>
  <p:clrMapOvr>
    <a:masterClrMapping/>
  </p:clrMapOvr>
  <p:transition advTm="7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6" name="Picture 26" descr="32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217026" cy="6985001"/>
          </a:xfrm>
          <a:prstGeom prst="rect">
            <a:avLst/>
          </a:prstGeom>
          <a:noFill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859338" y="5956300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entury Gothic" pitchFamily="34" charset="0"/>
              </a:rPr>
              <a:t>Друг за другом пролетели семь веселых  дней  недели! 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750" y="188913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ПОНЕДЕЛЬНИК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1104900"/>
            <a:ext cx="3960813" cy="91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ВТОРНИК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9750" y="2020888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СРЕДА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9750" y="2933700"/>
            <a:ext cx="3960813" cy="91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ЧЕТВЕРГ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39750" y="3849688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ПЯТНИЦА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39750" y="4765675"/>
            <a:ext cx="3960813" cy="91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  <a:latin typeface="Century Gothic" pitchFamily="34" charset="0"/>
              </a:rPr>
              <a:t>СУББОТА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9750" y="5681663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  <a:latin typeface="Century Gothic" pitchFamily="34" charset="0"/>
              </a:rPr>
              <a:t>ВОСКРЕСЕНЬЕ</a:t>
            </a:r>
          </a:p>
        </p:txBody>
      </p:sp>
      <p:pic>
        <p:nvPicPr>
          <p:cNvPr id="1026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1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0265" name="Picture 25" descr="8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6675" y="1412875"/>
            <a:ext cx="3817938" cy="4465638"/>
          </a:xfrm>
          <a:prstGeom prst="rect">
            <a:avLst/>
          </a:prstGeom>
          <a:noFill/>
        </p:spPr>
      </p:pic>
    </p:spTree>
  </p:cSld>
  <p:clrMapOvr>
    <a:masterClrMapping/>
  </p:clrMapOvr>
  <p:transition advTm="20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2"/>
                </p:tgtEl>
              </p:cMediaNode>
            </p:audio>
          </p:childTnLst>
        </p:cTn>
      </p:par>
    </p:tnLst>
    <p:bldLst>
      <p:bldP spid="10243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32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217026" cy="6985001"/>
          </a:xfrm>
          <a:prstGeom prst="rect">
            <a:avLst/>
          </a:prstGeom>
          <a:noFill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47813" y="6302375"/>
            <a:ext cx="597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entury Gothic" pitchFamily="34" charset="0"/>
              </a:rPr>
              <a:t>Мишка все успел, всем друзьям помочь сумел!</a:t>
            </a:r>
          </a:p>
        </p:txBody>
      </p:sp>
      <p:pic>
        <p:nvPicPr>
          <p:cNvPr id="1844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0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8445" name="Picture 13" descr="3b3374483c9c"/>
          <p:cNvPicPr>
            <a:picLocks noChangeAspect="1" noChangeArrowheads="1" noCrop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2268538" y="981075"/>
            <a:ext cx="4581525" cy="4448175"/>
          </a:xfrm>
          <a:prstGeom prst="rect">
            <a:avLst/>
          </a:prstGeom>
          <a:noFill/>
        </p:spPr>
      </p:pic>
    </p:spTree>
  </p:cSld>
  <p:clrMapOvr>
    <a:masterClrMapping/>
  </p:clrMapOvr>
  <p:transition advTm="6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164df2500be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97100" y="6575425"/>
            <a:ext cx="5111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Мишка утром в понедельник заглянул в душистый ельник.</a:t>
            </a: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179388" y="117475"/>
            <a:ext cx="5903912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ПОНЕДЕЛЬНИК</a:t>
            </a:r>
          </a:p>
        </p:txBody>
      </p:sp>
      <p:pic>
        <p:nvPicPr>
          <p:cNvPr id="309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8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3100" name="Picture 28" descr="132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229225"/>
            <a:ext cx="885825" cy="898525"/>
          </a:xfrm>
          <a:prstGeom prst="rect">
            <a:avLst/>
          </a:prstGeom>
          <a:noFill/>
        </p:spPr>
      </p:pic>
      <p:pic>
        <p:nvPicPr>
          <p:cNvPr id="3094" name="Picture 22" descr="teddy229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25538"/>
            <a:ext cx="2960687" cy="3654425"/>
          </a:xfrm>
          <a:prstGeom prst="rect">
            <a:avLst/>
          </a:prstGeom>
          <a:noFill/>
        </p:spPr>
      </p:pic>
    </p:spTree>
  </p:cSld>
  <p:clrMapOvr>
    <a:masterClrMapping/>
  </p:clrMapOvr>
  <p:transition advTm="8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4564E-6 C -0.004 0.00787 -0.00695 0.01643 -0.01302 0.02175 C -0.01719 0.031 -0.02656 0.03886 -0.0342 0.04233 C -0.03941 0.04742 -0.04584 0.05089 -0.0507 0.05644 C -0.05521 0.06153 -0.05972 0.06593 -0.06476 0.07032 C -0.07153 0.07611 -0.07552 0.08559 -0.08351 0.08929 C -0.08542 0.09299 -0.08681 0.09739 -0.08941 0.10016 C -0.0934 0.10433 -0.09427 0.10433 -0.09653 0.10965 C -0.10087 0.12006 -0.104 0.13139 -0.10712 0.1425 C -0.11285 0.16285 -0.10729 0.14296 -0.11059 0.15823 C -0.11129 0.16146 -0.11302 0.16771 -0.11302 0.16771 C -0.11268 0.17974 -0.11268 0.19177 -0.11181 0.20356 C -0.11042 0.22068 -0.09688 0.24543 -0.08837 0.257 C -0.08368 0.26348 -0.0816 0.27018 -0.07535 0.27412 C -0.06094 0.29447 -0.04254 0.30326 -0.0224 0.30882 C 0.01337 0.30789 0.02847 0.3072 0.05764 0.30396 C 0.0691 0.30072 0.08038 0.29702 0.09166 0.29309 C 0.11337 0.27389 0.17118 0.27458 0.19045 0.27412 C 0.21041 0.27365 0.23055 0.27319 0.25052 0.27273 C 0.29028 0.25908 0.3368 0.2718 0.37882 0.27412 C 0.39948 0.27319 0.41944 0.27065 0.43993 0.26787 C 0.44392 0.26671 0.44791 0.26602 0.45173 0.26486 C 0.45833 0.26278 0.45729 0.26024 0.4658 0.25862 C 0.471 0.25376 0.48455 0.24913 0.49166 0.24913 " pathEditMode="relative" ptsTypes="fffffffffffffffffffffffA">
                                      <p:cBhvr>
                                        <p:cTn id="13" dur="5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941d8f570f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7213" y="6556375"/>
            <a:ext cx="5472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Муравьишке этим днем он помог построить дом.</a:t>
            </a:r>
          </a:p>
        </p:txBody>
      </p:sp>
      <p:pic>
        <p:nvPicPr>
          <p:cNvPr id="11275" name="Picture 11" descr="teddy229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1843088"/>
            <a:ext cx="39100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179388" y="117475"/>
            <a:ext cx="5903912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ПОНЕДЕЛЬНИК</a:t>
            </a:r>
          </a:p>
        </p:txBody>
      </p:sp>
      <p:pic>
        <p:nvPicPr>
          <p:cNvPr id="1128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3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1281" name="Picture 17" descr="muravey коп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773238"/>
            <a:ext cx="1325562" cy="2287587"/>
          </a:xfrm>
          <a:prstGeom prst="rect">
            <a:avLst/>
          </a:prstGeom>
          <a:noFill/>
        </p:spPr>
      </p:pic>
    </p:spTree>
  </p:cSld>
  <p:clrMapOvr>
    <a:masterClrMapping/>
  </p:clrMapOvr>
  <p:transition advTm="7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1323E-6 L -0.00156 -0.12469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AutoShape 73"/>
          <p:cNvSpPr>
            <a:spLocks noChangeArrowheads="1"/>
          </p:cNvSpPr>
          <p:nvPr/>
        </p:nvSpPr>
        <p:spPr bwMode="auto">
          <a:xfrm>
            <a:off x="179388" y="5157788"/>
            <a:ext cx="8785225" cy="1439862"/>
          </a:xfrm>
          <a:prstGeom prst="cloudCallout">
            <a:avLst>
              <a:gd name="adj1" fmla="val -21051"/>
              <a:gd name="adj2" fmla="val -16704"/>
            </a:avLst>
          </a:prstGeom>
          <a:gradFill rotWithShape="1">
            <a:gsLst>
              <a:gs pos="0">
                <a:srgbClr val="0066CC"/>
              </a:gs>
              <a:gs pos="50000">
                <a:srgbClr val="99CCFF"/>
              </a:gs>
              <a:gs pos="100000">
                <a:srgbClr val="0066CC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71775" y="6583363"/>
            <a:ext cx="4105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А во вторник дождик лил 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917825" y="115888"/>
            <a:ext cx="2949575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ВТОРНИК</a:t>
            </a:r>
          </a:p>
        </p:txBody>
      </p:sp>
      <p:pic>
        <p:nvPicPr>
          <p:cNvPr id="4103" name="Picture 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628775"/>
            <a:ext cx="5113338" cy="4606925"/>
          </a:xfrm>
          <a:prstGeom prst="rect">
            <a:avLst/>
          </a:prstGeom>
          <a:noFill/>
        </p:spPr>
      </p:pic>
      <p:pic>
        <p:nvPicPr>
          <p:cNvPr id="410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10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995738" y="836613"/>
            <a:ext cx="1368425" cy="792162"/>
          </a:xfrm>
          <a:prstGeom prst="cloudCallout">
            <a:avLst>
              <a:gd name="adj1" fmla="val -29699"/>
              <a:gd name="adj2" fmla="val 10523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250825" y="404813"/>
            <a:ext cx="2520950" cy="1439862"/>
          </a:xfrm>
          <a:prstGeom prst="cloudCallout">
            <a:avLst>
              <a:gd name="adj1" fmla="val -9130"/>
              <a:gd name="adj2" fmla="val -16704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6588125" y="260350"/>
            <a:ext cx="2409825" cy="1368425"/>
          </a:xfrm>
          <a:prstGeom prst="cloudCallout">
            <a:avLst>
              <a:gd name="adj1" fmla="val 4745"/>
              <a:gd name="adj2" fmla="val -14963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611188" y="1844675"/>
          <a:ext cx="254000" cy="371475"/>
        </p:xfrm>
        <a:graphic>
          <a:graphicData uri="http://schemas.openxmlformats.org/presentationml/2006/ole">
            <p:oleObj spid="_x0000_s4114" name="CorelDRAW" r:id="rId6" imgW="254406" imgH="371450" progId="CorelDRAW.Graphic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1116013" y="2349500"/>
          <a:ext cx="254000" cy="371475"/>
        </p:xfrm>
        <a:graphic>
          <a:graphicData uri="http://schemas.openxmlformats.org/presentationml/2006/ole">
            <p:oleObj spid="_x0000_s4115" name="CorelDRAW" r:id="rId7" imgW="254406" imgH="371450" progId="CorelDRAW.Graphic.12">
              <p:embed/>
            </p:oleObj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684213" y="2708275"/>
          <a:ext cx="254000" cy="371475"/>
        </p:xfrm>
        <a:graphic>
          <a:graphicData uri="http://schemas.openxmlformats.org/presentationml/2006/ole">
            <p:oleObj spid="_x0000_s4116" name="CorelDRAW" r:id="rId8" imgW="254406" imgH="371450" progId="CorelDRAW.Graphic.12">
              <p:embed/>
            </p:oleObj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1547813" y="1989138"/>
          <a:ext cx="254000" cy="371475"/>
        </p:xfrm>
        <a:graphic>
          <a:graphicData uri="http://schemas.openxmlformats.org/presentationml/2006/ole">
            <p:oleObj spid="_x0000_s4117" name="CorelDRAW" r:id="rId9" imgW="254406" imgH="371450" progId="CorelDRAW.Graphic.12">
              <p:embed/>
            </p:oleObj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1763713" y="2636838"/>
          <a:ext cx="254000" cy="371475"/>
        </p:xfrm>
        <a:graphic>
          <a:graphicData uri="http://schemas.openxmlformats.org/presentationml/2006/ole">
            <p:oleObj spid="_x0000_s4118" name="CorelDRAW" r:id="rId10" imgW="254406" imgH="371450" progId="CorelDRAW.Graphic.12">
              <p:embed/>
            </p:oleObj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1331913" y="2924175"/>
          <a:ext cx="254000" cy="371475"/>
        </p:xfrm>
        <a:graphic>
          <a:graphicData uri="http://schemas.openxmlformats.org/presentationml/2006/ole">
            <p:oleObj spid="_x0000_s4119" name="CorelDRAW" r:id="rId11" imgW="254406" imgH="371450" progId="CorelDRAW.Graphic.12">
              <p:embed/>
            </p:oleObj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179388" y="2708275"/>
          <a:ext cx="254000" cy="371475"/>
        </p:xfrm>
        <a:graphic>
          <a:graphicData uri="http://schemas.openxmlformats.org/presentationml/2006/ole">
            <p:oleObj spid="_x0000_s4120" name="CorelDRAW" r:id="rId12" imgW="254406" imgH="371450" progId="CorelDRAW.Graphic.12">
              <p:embed/>
            </p:oleObj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539750" y="3213100"/>
          <a:ext cx="254000" cy="371475"/>
        </p:xfrm>
        <a:graphic>
          <a:graphicData uri="http://schemas.openxmlformats.org/presentationml/2006/ole">
            <p:oleObj spid="_x0000_s4121" name="CorelDRAW" r:id="rId13" imgW="254406" imgH="371450" progId="CorelDRAW.Graphic.12">
              <p:embed/>
            </p:oleObj>
          </a:graphicData>
        </a:graphic>
      </p:graphicFrame>
      <p:graphicFrame>
        <p:nvGraphicFramePr>
          <p:cNvPr id="4122" name="Object 26"/>
          <p:cNvGraphicFramePr>
            <a:graphicFrameLocks noChangeAspect="1"/>
          </p:cNvGraphicFramePr>
          <p:nvPr/>
        </p:nvGraphicFramePr>
        <p:xfrm>
          <a:off x="1042988" y="3500438"/>
          <a:ext cx="254000" cy="371475"/>
        </p:xfrm>
        <a:graphic>
          <a:graphicData uri="http://schemas.openxmlformats.org/presentationml/2006/ole">
            <p:oleObj spid="_x0000_s4122" name="CorelDRAW" r:id="rId14" imgW="254406" imgH="371450" progId="CorelDRAW.Graphic.12">
              <p:embed/>
            </p:oleObj>
          </a:graphicData>
        </a:graphic>
      </p:graphicFrame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1692275" y="3716338"/>
          <a:ext cx="254000" cy="371475"/>
        </p:xfrm>
        <a:graphic>
          <a:graphicData uri="http://schemas.openxmlformats.org/presentationml/2006/ole">
            <p:oleObj spid="_x0000_s4123" name="CorelDRAW" r:id="rId15" imgW="254406" imgH="371450" progId="CorelDRAW.Graphic.12">
              <p:embed/>
            </p:oleObj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250825" y="3860800"/>
          <a:ext cx="254000" cy="371475"/>
        </p:xfrm>
        <a:graphic>
          <a:graphicData uri="http://schemas.openxmlformats.org/presentationml/2006/ole">
            <p:oleObj spid="_x0000_s4124" name="CorelDRAW" r:id="rId16" imgW="254406" imgH="371450" progId="CorelDRAW.Graphic.12">
              <p:embed/>
            </p:oleObj>
          </a:graphicData>
        </a:graphic>
      </p:graphicFrame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827088" y="3789363"/>
          <a:ext cx="254000" cy="371475"/>
        </p:xfrm>
        <a:graphic>
          <a:graphicData uri="http://schemas.openxmlformats.org/presentationml/2006/ole">
            <p:oleObj spid="_x0000_s4125" name="CorelDRAW" r:id="rId17" imgW="254406" imgH="371450" progId="CorelDRAW.Graphic.12">
              <p:embed/>
            </p:oleObj>
          </a:graphicData>
        </a:graphic>
      </p:graphicFrame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1403350" y="4437063"/>
          <a:ext cx="254000" cy="371475"/>
        </p:xfrm>
        <a:graphic>
          <a:graphicData uri="http://schemas.openxmlformats.org/presentationml/2006/ole">
            <p:oleObj spid="_x0000_s4126" name="CorelDRAW" r:id="rId18" imgW="254406" imgH="371450" progId="CorelDRAW.Graphic.12">
              <p:embed/>
            </p:oleObj>
          </a:graphicData>
        </a:graphic>
      </p:graphicFrame>
      <p:graphicFrame>
        <p:nvGraphicFramePr>
          <p:cNvPr id="4127" name="Object 31"/>
          <p:cNvGraphicFramePr>
            <a:graphicFrameLocks noChangeAspect="1"/>
          </p:cNvGraphicFramePr>
          <p:nvPr/>
        </p:nvGraphicFramePr>
        <p:xfrm>
          <a:off x="684213" y="4437063"/>
          <a:ext cx="254000" cy="371475"/>
        </p:xfrm>
        <a:graphic>
          <a:graphicData uri="http://schemas.openxmlformats.org/presentationml/2006/ole">
            <p:oleObj spid="_x0000_s4127" name="CorelDRAW" r:id="rId19" imgW="254406" imgH="371450" progId="CorelDRAW.Graphic.12">
              <p:embed/>
            </p:oleObj>
          </a:graphicData>
        </a:graphic>
      </p:graphicFrame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179388" y="4581525"/>
          <a:ext cx="254000" cy="371475"/>
        </p:xfrm>
        <a:graphic>
          <a:graphicData uri="http://schemas.openxmlformats.org/presentationml/2006/ole">
            <p:oleObj spid="_x0000_s4128" name="CorelDRAW" r:id="rId20" imgW="254406" imgH="371450" progId="CorelDRAW.Graphic.12">
              <p:embed/>
            </p:oleObj>
          </a:graphicData>
        </a:graphic>
      </p:graphicFrame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7378700" y="1701800"/>
          <a:ext cx="254000" cy="371475"/>
        </p:xfrm>
        <a:graphic>
          <a:graphicData uri="http://schemas.openxmlformats.org/presentationml/2006/ole">
            <p:oleObj spid="_x0000_s4129" name="CorelDRAW" r:id="rId21" imgW="254406" imgH="371450" progId="CorelDRAW.Graphic.12">
              <p:embed/>
            </p:oleObj>
          </a:graphicData>
        </a:graphic>
      </p:graphicFrame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7883525" y="2206625"/>
          <a:ext cx="254000" cy="371475"/>
        </p:xfrm>
        <a:graphic>
          <a:graphicData uri="http://schemas.openxmlformats.org/presentationml/2006/ole">
            <p:oleObj spid="_x0000_s4130" name="CorelDRAW" r:id="rId22" imgW="254406" imgH="371450" progId="CorelDRAW.Graphic.12">
              <p:embed/>
            </p:oleObj>
          </a:graphicData>
        </a:graphic>
      </p:graphicFrame>
      <p:graphicFrame>
        <p:nvGraphicFramePr>
          <p:cNvPr id="4131" name="Object 35"/>
          <p:cNvGraphicFramePr>
            <a:graphicFrameLocks noChangeAspect="1"/>
          </p:cNvGraphicFramePr>
          <p:nvPr/>
        </p:nvGraphicFramePr>
        <p:xfrm>
          <a:off x="7451725" y="2565400"/>
          <a:ext cx="254000" cy="371475"/>
        </p:xfrm>
        <a:graphic>
          <a:graphicData uri="http://schemas.openxmlformats.org/presentationml/2006/ole">
            <p:oleObj spid="_x0000_s4131" name="CorelDRAW" r:id="rId23" imgW="254406" imgH="371450" progId="CorelDRAW.Graphic.12">
              <p:embed/>
            </p:oleObj>
          </a:graphicData>
        </a:graphic>
      </p:graphicFrame>
      <p:graphicFrame>
        <p:nvGraphicFramePr>
          <p:cNvPr id="4132" name="Object 36"/>
          <p:cNvGraphicFramePr>
            <a:graphicFrameLocks noChangeAspect="1"/>
          </p:cNvGraphicFramePr>
          <p:nvPr/>
        </p:nvGraphicFramePr>
        <p:xfrm>
          <a:off x="8315325" y="1846263"/>
          <a:ext cx="254000" cy="371475"/>
        </p:xfrm>
        <a:graphic>
          <a:graphicData uri="http://schemas.openxmlformats.org/presentationml/2006/ole">
            <p:oleObj spid="_x0000_s4132" name="CorelDRAW" r:id="rId24" imgW="254406" imgH="371450" progId="CorelDRAW.Graphic.12">
              <p:embed/>
            </p:oleObj>
          </a:graphicData>
        </a:graphic>
      </p:graphicFrame>
      <p:graphicFrame>
        <p:nvGraphicFramePr>
          <p:cNvPr id="4133" name="Object 37"/>
          <p:cNvGraphicFramePr>
            <a:graphicFrameLocks noChangeAspect="1"/>
          </p:cNvGraphicFramePr>
          <p:nvPr/>
        </p:nvGraphicFramePr>
        <p:xfrm>
          <a:off x="8531225" y="2493963"/>
          <a:ext cx="254000" cy="371475"/>
        </p:xfrm>
        <a:graphic>
          <a:graphicData uri="http://schemas.openxmlformats.org/presentationml/2006/ole">
            <p:oleObj spid="_x0000_s4133" name="CorelDRAW" r:id="rId25" imgW="254406" imgH="371450" progId="CorelDRAW.Graphic.12">
              <p:embed/>
            </p:oleObj>
          </a:graphicData>
        </a:graphic>
      </p:graphicFrame>
      <p:graphicFrame>
        <p:nvGraphicFramePr>
          <p:cNvPr id="4134" name="Object 38"/>
          <p:cNvGraphicFramePr>
            <a:graphicFrameLocks noChangeAspect="1"/>
          </p:cNvGraphicFramePr>
          <p:nvPr/>
        </p:nvGraphicFramePr>
        <p:xfrm>
          <a:off x="8099425" y="2781300"/>
          <a:ext cx="254000" cy="371475"/>
        </p:xfrm>
        <a:graphic>
          <a:graphicData uri="http://schemas.openxmlformats.org/presentationml/2006/ole">
            <p:oleObj spid="_x0000_s4134" name="CorelDRAW" r:id="rId26" imgW="254406" imgH="371450" progId="CorelDRAW.Graphic.12">
              <p:embed/>
            </p:oleObj>
          </a:graphicData>
        </a:graphic>
      </p:graphicFrame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6946900" y="2565400"/>
          <a:ext cx="254000" cy="371475"/>
        </p:xfrm>
        <a:graphic>
          <a:graphicData uri="http://schemas.openxmlformats.org/presentationml/2006/ole">
            <p:oleObj spid="_x0000_s4135" name="CorelDRAW" r:id="rId27" imgW="254406" imgH="371450" progId="CorelDRAW.Graphic.12">
              <p:embed/>
            </p:oleObj>
          </a:graphicData>
        </a:graphic>
      </p:graphicFrame>
      <p:graphicFrame>
        <p:nvGraphicFramePr>
          <p:cNvPr id="4136" name="Object 40"/>
          <p:cNvGraphicFramePr>
            <a:graphicFrameLocks noChangeAspect="1"/>
          </p:cNvGraphicFramePr>
          <p:nvPr/>
        </p:nvGraphicFramePr>
        <p:xfrm>
          <a:off x="5435600" y="1411288"/>
          <a:ext cx="254000" cy="371475"/>
        </p:xfrm>
        <a:graphic>
          <a:graphicData uri="http://schemas.openxmlformats.org/presentationml/2006/ole">
            <p:oleObj spid="_x0000_s4136" name="CorelDRAW" r:id="rId28" imgW="254406" imgH="371450" progId="CorelDRAW.Graphic.12">
              <p:embed/>
            </p:oleObj>
          </a:graphicData>
        </a:graphic>
      </p:graphicFrame>
      <p:graphicFrame>
        <p:nvGraphicFramePr>
          <p:cNvPr id="4137" name="Object 41"/>
          <p:cNvGraphicFramePr>
            <a:graphicFrameLocks noChangeAspect="1"/>
          </p:cNvGraphicFramePr>
          <p:nvPr/>
        </p:nvGraphicFramePr>
        <p:xfrm>
          <a:off x="5940425" y="1916113"/>
          <a:ext cx="254000" cy="371475"/>
        </p:xfrm>
        <a:graphic>
          <a:graphicData uri="http://schemas.openxmlformats.org/presentationml/2006/ole">
            <p:oleObj spid="_x0000_s4137" name="CorelDRAW" r:id="rId29" imgW="254406" imgH="371450" progId="CorelDRAW.Graphic.12">
              <p:embed/>
            </p:oleObj>
          </a:graphicData>
        </a:graphic>
      </p:graphicFrame>
      <p:graphicFrame>
        <p:nvGraphicFramePr>
          <p:cNvPr id="4138" name="Object 42"/>
          <p:cNvGraphicFramePr>
            <a:graphicFrameLocks noChangeAspect="1"/>
          </p:cNvGraphicFramePr>
          <p:nvPr/>
        </p:nvGraphicFramePr>
        <p:xfrm>
          <a:off x="5508625" y="2274888"/>
          <a:ext cx="254000" cy="371475"/>
        </p:xfrm>
        <a:graphic>
          <a:graphicData uri="http://schemas.openxmlformats.org/presentationml/2006/ole">
            <p:oleObj spid="_x0000_s4138" name="CorelDRAW" r:id="rId30" imgW="254406" imgH="371450" progId="CorelDRAW.Graphic.12">
              <p:embed/>
            </p:oleObj>
          </a:graphicData>
        </a:graphic>
      </p:graphicFrame>
      <p:graphicFrame>
        <p:nvGraphicFramePr>
          <p:cNvPr id="4139" name="Object 43"/>
          <p:cNvGraphicFramePr>
            <a:graphicFrameLocks noChangeAspect="1"/>
          </p:cNvGraphicFramePr>
          <p:nvPr/>
        </p:nvGraphicFramePr>
        <p:xfrm>
          <a:off x="6372225" y="1555750"/>
          <a:ext cx="254000" cy="371475"/>
        </p:xfrm>
        <a:graphic>
          <a:graphicData uri="http://schemas.openxmlformats.org/presentationml/2006/ole">
            <p:oleObj spid="_x0000_s4139" name="CorelDRAW" r:id="rId31" imgW="254406" imgH="371450" progId="CorelDRAW.Graphic.12">
              <p:embed/>
            </p:oleObj>
          </a:graphicData>
        </a:graphic>
      </p:graphicFrame>
      <p:graphicFrame>
        <p:nvGraphicFramePr>
          <p:cNvPr id="4140" name="Object 44"/>
          <p:cNvGraphicFramePr>
            <a:graphicFrameLocks noChangeAspect="1"/>
          </p:cNvGraphicFramePr>
          <p:nvPr/>
        </p:nvGraphicFramePr>
        <p:xfrm>
          <a:off x="6588125" y="2203450"/>
          <a:ext cx="254000" cy="371475"/>
        </p:xfrm>
        <a:graphic>
          <a:graphicData uri="http://schemas.openxmlformats.org/presentationml/2006/ole">
            <p:oleObj spid="_x0000_s4140" name="CorelDRAW" r:id="rId32" imgW="254406" imgH="371450" progId="CorelDRAW.Graphic.12">
              <p:embed/>
            </p:oleObj>
          </a:graphicData>
        </a:graphic>
      </p:graphicFrame>
      <p:graphicFrame>
        <p:nvGraphicFramePr>
          <p:cNvPr id="4141" name="Object 45"/>
          <p:cNvGraphicFramePr>
            <a:graphicFrameLocks noChangeAspect="1"/>
          </p:cNvGraphicFramePr>
          <p:nvPr/>
        </p:nvGraphicFramePr>
        <p:xfrm>
          <a:off x="6156325" y="2490788"/>
          <a:ext cx="254000" cy="371475"/>
        </p:xfrm>
        <a:graphic>
          <a:graphicData uri="http://schemas.openxmlformats.org/presentationml/2006/ole">
            <p:oleObj spid="_x0000_s4141" name="CorelDRAW" r:id="rId33" imgW="254406" imgH="371450" progId="CorelDRAW.Graphic.12">
              <p:embed/>
            </p:oleObj>
          </a:graphicData>
        </a:graphic>
      </p:graphicFrame>
      <p:graphicFrame>
        <p:nvGraphicFramePr>
          <p:cNvPr id="4142" name="Object 46"/>
          <p:cNvGraphicFramePr>
            <a:graphicFrameLocks noChangeAspect="1"/>
          </p:cNvGraphicFramePr>
          <p:nvPr/>
        </p:nvGraphicFramePr>
        <p:xfrm>
          <a:off x="5003800" y="2274888"/>
          <a:ext cx="254000" cy="371475"/>
        </p:xfrm>
        <a:graphic>
          <a:graphicData uri="http://schemas.openxmlformats.org/presentationml/2006/ole">
            <p:oleObj spid="_x0000_s4142" name="CorelDRAW" r:id="rId34" imgW="254406" imgH="371450" progId="CorelDRAW.Graphic.12">
              <p:embed/>
            </p:oleObj>
          </a:graphicData>
        </a:graphic>
      </p:graphicFrame>
      <p:graphicFrame>
        <p:nvGraphicFramePr>
          <p:cNvPr id="4143" name="Object 47"/>
          <p:cNvGraphicFramePr>
            <a:graphicFrameLocks noChangeAspect="1"/>
          </p:cNvGraphicFramePr>
          <p:nvPr/>
        </p:nvGraphicFramePr>
        <p:xfrm>
          <a:off x="2771775" y="979488"/>
          <a:ext cx="254000" cy="371475"/>
        </p:xfrm>
        <a:graphic>
          <a:graphicData uri="http://schemas.openxmlformats.org/presentationml/2006/ole">
            <p:oleObj spid="_x0000_s4143" name="CorelDRAW" r:id="rId35" imgW="254406" imgH="371450" progId="CorelDRAW.Graphic.12">
              <p:embed/>
            </p:oleObj>
          </a:graphicData>
        </a:graphic>
      </p:graphicFrame>
      <p:graphicFrame>
        <p:nvGraphicFramePr>
          <p:cNvPr id="4144" name="Object 48"/>
          <p:cNvGraphicFramePr>
            <a:graphicFrameLocks noChangeAspect="1"/>
          </p:cNvGraphicFramePr>
          <p:nvPr/>
        </p:nvGraphicFramePr>
        <p:xfrm>
          <a:off x="3276600" y="1484313"/>
          <a:ext cx="254000" cy="371475"/>
        </p:xfrm>
        <a:graphic>
          <a:graphicData uri="http://schemas.openxmlformats.org/presentationml/2006/ole">
            <p:oleObj spid="_x0000_s4144" name="CorelDRAW" r:id="rId36" imgW="254406" imgH="371450" progId="CorelDRAW.Graphic.12">
              <p:embed/>
            </p:oleObj>
          </a:graphicData>
        </a:graphic>
      </p:graphicFrame>
      <p:graphicFrame>
        <p:nvGraphicFramePr>
          <p:cNvPr id="4145" name="Object 49"/>
          <p:cNvGraphicFramePr>
            <a:graphicFrameLocks noChangeAspect="1"/>
          </p:cNvGraphicFramePr>
          <p:nvPr/>
        </p:nvGraphicFramePr>
        <p:xfrm>
          <a:off x="2844800" y="1843088"/>
          <a:ext cx="254000" cy="371475"/>
        </p:xfrm>
        <a:graphic>
          <a:graphicData uri="http://schemas.openxmlformats.org/presentationml/2006/ole">
            <p:oleObj spid="_x0000_s4145" name="CorelDRAW" r:id="rId37" imgW="254406" imgH="371450" progId="CorelDRAW.Graphic.12">
              <p:embed/>
            </p:oleObj>
          </a:graphicData>
        </a:graphic>
      </p:graphicFrame>
      <p:graphicFrame>
        <p:nvGraphicFramePr>
          <p:cNvPr id="4146" name="Object 50"/>
          <p:cNvGraphicFramePr>
            <a:graphicFrameLocks noChangeAspect="1"/>
          </p:cNvGraphicFramePr>
          <p:nvPr/>
        </p:nvGraphicFramePr>
        <p:xfrm>
          <a:off x="3708400" y="1123950"/>
          <a:ext cx="254000" cy="371475"/>
        </p:xfrm>
        <a:graphic>
          <a:graphicData uri="http://schemas.openxmlformats.org/presentationml/2006/ole">
            <p:oleObj spid="_x0000_s4146" name="CorelDRAW" r:id="rId38" imgW="254406" imgH="371450" progId="CorelDRAW.Graphic.12">
              <p:embed/>
            </p:oleObj>
          </a:graphicData>
        </a:graphic>
      </p:graphicFrame>
      <p:graphicFrame>
        <p:nvGraphicFramePr>
          <p:cNvPr id="4147" name="Object 51"/>
          <p:cNvGraphicFramePr>
            <a:graphicFrameLocks noChangeAspect="1"/>
          </p:cNvGraphicFramePr>
          <p:nvPr/>
        </p:nvGraphicFramePr>
        <p:xfrm>
          <a:off x="3924300" y="1771650"/>
          <a:ext cx="254000" cy="371475"/>
        </p:xfrm>
        <a:graphic>
          <a:graphicData uri="http://schemas.openxmlformats.org/presentationml/2006/ole">
            <p:oleObj spid="_x0000_s4147" name="CorelDRAW" r:id="rId39" imgW="254406" imgH="371450" progId="CorelDRAW.Graphic.12">
              <p:embed/>
            </p:oleObj>
          </a:graphicData>
        </a:graphic>
      </p:graphicFrame>
      <p:graphicFrame>
        <p:nvGraphicFramePr>
          <p:cNvPr id="4148" name="Object 52"/>
          <p:cNvGraphicFramePr>
            <a:graphicFrameLocks noChangeAspect="1"/>
          </p:cNvGraphicFramePr>
          <p:nvPr/>
        </p:nvGraphicFramePr>
        <p:xfrm>
          <a:off x="3492500" y="2058988"/>
          <a:ext cx="254000" cy="371475"/>
        </p:xfrm>
        <a:graphic>
          <a:graphicData uri="http://schemas.openxmlformats.org/presentationml/2006/ole">
            <p:oleObj spid="_x0000_s4148" name="CorelDRAW" r:id="rId40" imgW="254406" imgH="371450" progId="CorelDRAW.Graphic.12">
              <p:embed/>
            </p:oleObj>
          </a:graphicData>
        </a:graphic>
      </p:graphicFrame>
      <p:graphicFrame>
        <p:nvGraphicFramePr>
          <p:cNvPr id="4149" name="Object 53"/>
          <p:cNvGraphicFramePr>
            <a:graphicFrameLocks noChangeAspect="1"/>
          </p:cNvGraphicFramePr>
          <p:nvPr/>
        </p:nvGraphicFramePr>
        <p:xfrm>
          <a:off x="2339975" y="1843088"/>
          <a:ext cx="254000" cy="371475"/>
        </p:xfrm>
        <a:graphic>
          <a:graphicData uri="http://schemas.openxmlformats.org/presentationml/2006/ole">
            <p:oleObj spid="_x0000_s4149" name="CorelDRAW" r:id="rId41" imgW="254406" imgH="371450" progId="CorelDRAW.Graphic.12">
              <p:embed/>
            </p:oleObj>
          </a:graphicData>
        </a:graphic>
      </p:graphicFrame>
      <p:graphicFrame>
        <p:nvGraphicFramePr>
          <p:cNvPr id="4150" name="Object 54"/>
          <p:cNvGraphicFramePr>
            <a:graphicFrameLocks noChangeAspect="1"/>
          </p:cNvGraphicFramePr>
          <p:nvPr/>
        </p:nvGraphicFramePr>
        <p:xfrm>
          <a:off x="7594600" y="3213100"/>
          <a:ext cx="254000" cy="371475"/>
        </p:xfrm>
        <a:graphic>
          <a:graphicData uri="http://schemas.openxmlformats.org/presentationml/2006/ole">
            <p:oleObj spid="_x0000_s4150" name="CorelDRAW" r:id="rId42" imgW="254406" imgH="371450" progId="CorelDRAW.Graphic.12">
              <p:embed/>
            </p:oleObj>
          </a:graphicData>
        </a:graphic>
      </p:graphicFrame>
      <p:graphicFrame>
        <p:nvGraphicFramePr>
          <p:cNvPr id="4151" name="Object 55"/>
          <p:cNvGraphicFramePr>
            <a:graphicFrameLocks noChangeAspect="1"/>
          </p:cNvGraphicFramePr>
          <p:nvPr/>
        </p:nvGraphicFramePr>
        <p:xfrm>
          <a:off x="8099425" y="3717925"/>
          <a:ext cx="254000" cy="371475"/>
        </p:xfrm>
        <a:graphic>
          <a:graphicData uri="http://schemas.openxmlformats.org/presentationml/2006/ole">
            <p:oleObj spid="_x0000_s4151" name="CorelDRAW" r:id="rId43" imgW="254406" imgH="371450" progId="CorelDRAW.Graphic.12">
              <p:embed/>
            </p:oleObj>
          </a:graphicData>
        </a:graphic>
      </p:graphicFrame>
      <p:graphicFrame>
        <p:nvGraphicFramePr>
          <p:cNvPr id="4152" name="Object 56"/>
          <p:cNvGraphicFramePr>
            <a:graphicFrameLocks noChangeAspect="1"/>
          </p:cNvGraphicFramePr>
          <p:nvPr/>
        </p:nvGraphicFramePr>
        <p:xfrm>
          <a:off x="7667625" y="4076700"/>
          <a:ext cx="254000" cy="371475"/>
        </p:xfrm>
        <a:graphic>
          <a:graphicData uri="http://schemas.openxmlformats.org/presentationml/2006/ole">
            <p:oleObj spid="_x0000_s4152" name="CorelDRAW" r:id="rId44" imgW="254406" imgH="371450" progId="CorelDRAW.Graphic.12">
              <p:embed/>
            </p:oleObj>
          </a:graphicData>
        </a:graphic>
      </p:graphicFrame>
      <p:graphicFrame>
        <p:nvGraphicFramePr>
          <p:cNvPr id="4153" name="Object 57"/>
          <p:cNvGraphicFramePr>
            <a:graphicFrameLocks noChangeAspect="1"/>
          </p:cNvGraphicFramePr>
          <p:nvPr/>
        </p:nvGraphicFramePr>
        <p:xfrm>
          <a:off x="8531225" y="3357563"/>
          <a:ext cx="254000" cy="371475"/>
        </p:xfrm>
        <a:graphic>
          <a:graphicData uri="http://schemas.openxmlformats.org/presentationml/2006/ole">
            <p:oleObj spid="_x0000_s4153" name="CorelDRAW" r:id="rId45" imgW="254406" imgH="371450" progId="CorelDRAW.Graphic.12">
              <p:embed/>
            </p:oleObj>
          </a:graphicData>
        </a:graphic>
      </p:graphicFrame>
      <p:graphicFrame>
        <p:nvGraphicFramePr>
          <p:cNvPr id="4154" name="Object 58"/>
          <p:cNvGraphicFramePr>
            <a:graphicFrameLocks noChangeAspect="1"/>
          </p:cNvGraphicFramePr>
          <p:nvPr/>
        </p:nvGraphicFramePr>
        <p:xfrm>
          <a:off x="8747125" y="4005263"/>
          <a:ext cx="254000" cy="371475"/>
        </p:xfrm>
        <a:graphic>
          <a:graphicData uri="http://schemas.openxmlformats.org/presentationml/2006/ole">
            <p:oleObj spid="_x0000_s4154" name="CorelDRAW" r:id="rId46" imgW="254406" imgH="371450" progId="CorelDRAW.Graphic.12">
              <p:embed/>
            </p:oleObj>
          </a:graphicData>
        </a:graphic>
      </p:graphicFrame>
      <p:graphicFrame>
        <p:nvGraphicFramePr>
          <p:cNvPr id="4155" name="Object 59"/>
          <p:cNvGraphicFramePr>
            <a:graphicFrameLocks noChangeAspect="1"/>
          </p:cNvGraphicFramePr>
          <p:nvPr/>
        </p:nvGraphicFramePr>
        <p:xfrm>
          <a:off x="8315325" y="4292600"/>
          <a:ext cx="254000" cy="371475"/>
        </p:xfrm>
        <a:graphic>
          <a:graphicData uri="http://schemas.openxmlformats.org/presentationml/2006/ole">
            <p:oleObj spid="_x0000_s4155" name="CorelDRAW" r:id="rId47" imgW="254406" imgH="371450" progId="CorelDRAW.Graphic.12">
              <p:embed/>
            </p:oleObj>
          </a:graphicData>
        </a:graphic>
      </p:graphicFrame>
      <p:graphicFrame>
        <p:nvGraphicFramePr>
          <p:cNvPr id="4156" name="Object 60"/>
          <p:cNvGraphicFramePr>
            <a:graphicFrameLocks noChangeAspect="1"/>
          </p:cNvGraphicFramePr>
          <p:nvPr/>
        </p:nvGraphicFramePr>
        <p:xfrm>
          <a:off x="7162800" y="4076700"/>
          <a:ext cx="254000" cy="371475"/>
        </p:xfrm>
        <a:graphic>
          <a:graphicData uri="http://schemas.openxmlformats.org/presentationml/2006/ole">
            <p:oleObj spid="_x0000_s4156" name="CorelDRAW" r:id="rId48" imgW="254406" imgH="371450" progId="CorelDRAW.Graphic.12">
              <p:embed/>
            </p:oleObj>
          </a:graphicData>
        </a:graphic>
      </p:graphicFrame>
      <p:graphicFrame>
        <p:nvGraphicFramePr>
          <p:cNvPr id="4157" name="Object 61"/>
          <p:cNvGraphicFramePr>
            <a:graphicFrameLocks noChangeAspect="1"/>
          </p:cNvGraphicFramePr>
          <p:nvPr/>
        </p:nvGraphicFramePr>
        <p:xfrm>
          <a:off x="6948488" y="3213100"/>
          <a:ext cx="254000" cy="371475"/>
        </p:xfrm>
        <a:graphic>
          <a:graphicData uri="http://schemas.openxmlformats.org/presentationml/2006/ole">
            <p:oleObj spid="_x0000_s4157" name="CorelDRAW" r:id="rId49" imgW="254406" imgH="371450" progId="CorelDRAW.Graphic.12">
              <p:embed/>
            </p:oleObj>
          </a:graphicData>
        </a:graphic>
      </p:graphicFrame>
      <p:graphicFrame>
        <p:nvGraphicFramePr>
          <p:cNvPr id="4158" name="Object 62"/>
          <p:cNvGraphicFramePr>
            <a:graphicFrameLocks noChangeAspect="1"/>
          </p:cNvGraphicFramePr>
          <p:nvPr/>
        </p:nvGraphicFramePr>
        <p:xfrm>
          <a:off x="4716463" y="1700213"/>
          <a:ext cx="254000" cy="371475"/>
        </p:xfrm>
        <a:graphic>
          <a:graphicData uri="http://schemas.openxmlformats.org/presentationml/2006/ole">
            <p:oleObj spid="_x0000_s4158" name="CorelDRAW" r:id="rId50" imgW="254406" imgH="371450" progId="CorelDRAW.Graphic.12">
              <p:embed/>
            </p:oleObj>
          </a:graphicData>
        </a:graphic>
      </p:graphicFrame>
      <p:graphicFrame>
        <p:nvGraphicFramePr>
          <p:cNvPr id="4159" name="Object 63"/>
          <p:cNvGraphicFramePr>
            <a:graphicFrameLocks noChangeAspect="1"/>
          </p:cNvGraphicFramePr>
          <p:nvPr/>
        </p:nvGraphicFramePr>
        <p:xfrm>
          <a:off x="2195513" y="3789363"/>
          <a:ext cx="254000" cy="371475"/>
        </p:xfrm>
        <a:graphic>
          <a:graphicData uri="http://schemas.openxmlformats.org/presentationml/2006/ole">
            <p:oleObj spid="_x0000_s4159" name="CorelDRAW" r:id="rId51" imgW="254406" imgH="371450" progId="CorelDRAW.Graphic.12">
              <p:embed/>
            </p:oleObj>
          </a:graphicData>
        </a:graphic>
      </p:graphicFrame>
      <p:graphicFrame>
        <p:nvGraphicFramePr>
          <p:cNvPr id="4160" name="Object 64"/>
          <p:cNvGraphicFramePr>
            <a:graphicFrameLocks noChangeAspect="1"/>
          </p:cNvGraphicFramePr>
          <p:nvPr/>
        </p:nvGraphicFramePr>
        <p:xfrm>
          <a:off x="1692275" y="5013325"/>
          <a:ext cx="254000" cy="371475"/>
        </p:xfrm>
        <a:graphic>
          <a:graphicData uri="http://schemas.openxmlformats.org/presentationml/2006/ole">
            <p:oleObj spid="_x0000_s4160" name="CorelDRAW" r:id="rId52" imgW="254406" imgH="371450" progId="CorelDRAW.Graphic.12">
              <p:embed/>
            </p:oleObj>
          </a:graphicData>
        </a:graphic>
      </p:graphicFrame>
      <p:graphicFrame>
        <p:nvGraphicFramePr>
          <p:cNvPr id="4161" name="Object 65"/>
          <p:cNvGraphicFramePr>
            <a:graphicFrameLocks noChangeAspect="1"/>
          </p:cNvGraphicFramePr>
          <p:nvPr/>
        </p:nvGraphicFramePr>
        <p:xfrm>
          <a:off x="1042988" y="5084763"/>
          <a:ext cx="254000" cy="371475"/>
        </p:xfrm>
        <a:graphic>
          <a:graphicData uri="http://schemas.openxmlformats.org/presentationml/2006/ole">
            <p:oleObj spid="_x0000_s4161" name="CorelDRAW" r:id="rId53" imgW="254406" imgH="371450" progId="CorelDRAW.Graphic.12">
              <p:embed/>
            </p:oleObj>
          </a:graphicData>
        </a:graphic>
      </p:graphicFrame>
      <p:graphicFrame>
        <p:nvGraphicFramePr>
          <p:cNvPr id="4162" name="Object 66"/>
          <p:cNvGraphicFramePr>
            <a:graphicFrameLocks noChangeAspect="1"/>
          </p:cNvGraphicFramePr>
          <p:nvPr/>
        </p:nvGraphicFramePr>
        <p:xfrm>
          <a:off x="539750" y="5300663"/>
          <a:ext cx="254000" cy="371475"/>
        </p:xfrm>
        <a:graphic>
          <a:graphicData uri="http://schemas.openxmlformats.org/presentationml/2006/ole">
            <p:oleObj spid="_x0000_s4162" name="CorelDRAW" r:id="rId54" imgW="254406" imgH="371450" progId="CorelDRAW.Graphic.12">
              <p:embed/>
            </p:oleObj>
          </a:graphicData>
        </a:graphic>
      </p:graphicFrame>
      <p:graphicFrame>
        <p:nvGraphicFramePr>
          <p:cNvPr id="4163" name="Object 67"/>
          <p:cNvGraphicFramePr>
            <a:graphicFrameLocks noChangeAspect="1"/>
          </p:cNvGraphicFramePr>
          <p:nvPr/>
        </p:nvGraphicFramePr>
        <p:xfrm>
          <a:off x="7524750" y="4799013"/>
          <a:ext cx="254000" cy="371475"/>
        </p:xfrm>
        <a:graphic>
          <a:graphicData uri="http://schemas.openxmlformats.org/presentationml/2006/ole">
            <p:oleObj spid="_x0000_s4163" name="CorelDRAW" r:id="rId55" imgW="254406" imgH="371450" progId="CorelDRAW.Graphic.12">
              <p:embed/>
            </p:oleObj>
          </a:graphicData>
        </a:graphic>
      </p:graphicFrame>
      <p:graphicFrame>
        <p:nvGraphicFramePr>
          <p:cNvPr id="4164" name="Object 68"/>
          <p:cNvGraphicFramePr>
            <a:graphicFrameLocks noChangeAspect="1"/>
          </p:cNvGraphicFramePr>
          <p:nvPr/>
        </p:nvGraphicFramePr>
        <p:xfrm>
          <a:off x="7092950" y="5157788"/>
          <a:ext cx="254000" cy="371475"/>
        </p:xfrm>
        <a:graphic>
          <a:graphicData uri="http://schemas.openxmlformats.org/presentationml/2006/ole">
            <p:oleObj spid="_x0000_s4164" name="CorelDRAW" r:id="rId56" imgW="254406" imgH="371450" progId="CorelDRAW.Graphic.12">
              <p:embed/>
            </p:oleObj>
          </a:graphicData>
        </a:graphic>
      </p:graphicFrame>
      <p:graphicFrame>
        <p:nvGraphicFramePr>
          <p:cNvPr id="4165" name="Object 69"/>
          <p:cNvGraphicFramePr>
            <a:graphicFrameLocks noChangeAspect="1"/>
          </p:cNvGraphicFramePr>
          <p:nvPr/>
        </p:nvGraphicFramePr>
        <p:xfrm>
          <a:off x="7956550" y="4438650"/>
          <a:ext cx="254000" cy="371475"/>
        </p:xfrm>
        <a:graphic>
          <a:graphicData uri="http://schemas.openxmlformats.org/presentationml/2006/ole">
            <p:oleObj spid="_x0000_s4165" name="CorelDRAW" r:id="rId57" imgW="254406" imgH="371450" progId="CorelDRAW.Graphic.12">
              <p:embed/>
            </p:oleObj>
          </a:graphicData>
        </a:graphic>
      </p:graphicFrame>
      <p:graphicFrame>
        <p:nvGraphicFramePr>
          <p:cNvPr id="4166" name="Object 70"/>
          <p:cNvGraphicFramePr>
            <a:graphicFrameLocks noChangeAspect="1"/>
          </p:cNvGraphicFramePr>
          <p:nvPr/>
        </p:nvGraphicFramePr>
        <p:xfrm>
          <a:off x="8172450" y="5086350"/>
          <a:ext cx="254000" cy="371475"/>
        </p:xfrm>
        <a:graphic>
          <a:graphicData uri="http://schemas.openxmlformats.org/presentationml/2006/ole">
            <p:oleObj spid="_x0000_s4166" name="CorelDRAW" r:id="rId58" imgW="254406" imgH="371450" progId="CorelDRAW.Graphic.12">
              <p:embed/>
            </p:oleObj>
          </a:graphicData>
        </a:graphic>
      </p:graphicFrame>
      <p:graphicFrame>
        <p:nvGraphicFramePr>
          <p:cNvPr id="4167" name="Object 71"/>
          <p:cNvGraphicFramePr>
            <a:graphicFrameLocks noChangeAspect="1"/>
          </p:cNvGraphicFramePr>
          <p:nvPr/>
        </p:nvGraphicFramePr>
        <p:xfrm>
          <a:off x="7740650" y="5373688"/>
          <a:ext cx="254000" cy="371475"/>
        </p:xfrm>
        <a:graphic>
          <a:graphicData uri="http://schemas.openxmlformats.org/presentationml/2006/ole">
            <p:oleObj spid="_x0000_s4167" name="CorelDRAW" r:id="rId59" imgW="254406" imgH="371450" progId="CorelDRAW.Graphic.12">
              <p:embed/>
            </p:oleObj>
          </a:graphicData>
        </a:graphic>
      </p:graphicFrame>
      <p:graphicFrame>
        <p:nvGraphicFramePr>
          <p:cNvPr id="4168" name="Object 72"/>
          <p:cNvGraphicFramePr>
            <a:graphicFrameLocks noChangeAspect="1"/>
          </p:cNvGraphicFramePr>
          <p:nvPr/>
        </p:nvGraphicFramePr>
        <p:xfrm>
          <a:off x="8675688" y="4868863"/>
          <a:ext cx="254000" cy="371475"/>
        </p:xfrm>
        <a:graphic>
          <a:graphicData uri="http://schemas.openxmlformats.org/presentationml/2006/ole">
            <p:oleObj spid="_x0000_s4168" name="CorelDRAW" r:id="rId60" imgW="254406" imgH="371450" progId="CorelDRAW.Graphic.12">
              <p:embed/>
            </p:oleObj>
          </a:graphicData>
        </a:graphic>
      </p:graphicFrame>
    </p:spTree>
  </p:cSld>
  <p:clrMapOvr>
    <a:masterClrMapping/>
  </p:clrMapOvr>
  <p:transition advTm="4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77e79bf6d46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6546850"/>
            <a:ext cx="7488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Мишка к волку заходил. С ним не виделись давно и сыграли в домино.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917825" y="115888"/>
            <a:ext cx="2949575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ВТОРНИК</a:t>
            </a:r>
          </a:p>
        </p:txBody>
      </p:sp>
      <p:pic>
        <p:nvPicPr>
          <p:cNvPr id="1230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2303" name="Picture 15" descr="волк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006475"/>
            <a:ext cx="3854450" cy="5518150"/>
          </a:xfrm>
          <a:prstGeom prst="rect">
            <a:avLst/>
          </a:prstGeom>
          <a:noFill/>
        </p:spPr>
      </p:pic>
      <p:pic>
        <p:nvPicPr>
          <p:cNvPr id="12305" name="Picture 17" descr="домин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284538"/>
            <a:ext cx="1512888" cy="936625"/>
          </a:xfrm>
          <a:prstGeom prst="rect">
            <a:avLst/>
          </a:prstGeom>
          <a:noFill/>
        </p:spPr>
      </p:pic>
      <p:pic>
        <p:nvPicPr>
          <p:cNvPr id="12306" name="Picture 18" descr="2-2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7357" flipH="1">
            <a:off x="4681538" y="909638"/>
            <a:ext cx="2914650" cy="3024187"/>
          </a:xfrm>
          <a:prstGeom prst="rect">
            <a:avLst/>
          </a:prstGeom>
          <a:noFill/>
        </p:spPr>
      </p:pic>
    </p:spTree>
  </p:cSld>
  <p:clrMapOvr>
    <a:masterClrMapping/>
  </p:clrMapOvr>
  <p:transition advTm="8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5033388b67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В среду Мишка к рыжей белке заглянул на посиделки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370263" y="79375"/>
            <a:ext cx="22320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СРЕДА</a:t>
            </a:r>
          </a:p>
        </p:txBody>
      </p:sp>
      <p:pic>
        <p:nvPicPr>
          <p:cNvPr id="5127" name="Picture 7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00" y="3644900"/>
            <a:ext cx="2254250" cy="2925763"/>
          </a:xfrm>
          <a:prstGeom prst="rect">
            <a:avLst/>
          </a:prstGeom>
          <a:noFill/>
        </p:spPr>
      </p:pic>
      <p:pic>
        <p:nvPicPr>
          <p:cNvPr id="51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0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7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51261E-7 C -0.1033 -0.00069 -0.14965 0.02267 -0.22205 -0.00509 C -0.22691 -0.00972 -0.23299 -0.01319 -0.23889 -0.01527 C -0.24583 -0.02198 -0.25087 -0.03146 -0.25816 -0.03771 C -0.2592 -0.03956 -0.2599 -0.04141 -0.26094 -0.04303 C -0.2625 -0.04488 -0.26476 -0.04603 -0.26632 -0.04835 C -0.26788 -0.05089 -0.2684 -0.05506 -0.26997 -0.05806 C -0.27153 -0.06639 -0.27483 -0.07449 -0.27795 -0.08235 C -0.28854 -0.15013 -0.27969 -0.12353 -0.28177 -0.26949 C -0.28195 -0.28614 -0.28108 -0.28267 -0.28577 -0.2917 C -0.28768 -0.30905 -0.29462 -0.32848 -0.30521 -0.33981 C -0.30955 -0.34444 -0.31233 -0.35068 -0.31823 -0.35346 C -0.32153 -0.35508 -0.32448 -0.35623 -0.32726 -0.35855 C -0.33333 -0.36317 -0.33906 -0.36942 -0.34566 -0.37243 C -0.35174 -0.37543 -0.35886 -0.37613 -0.36511 -0.3789 C -0.40538 -0.37775 -0.44167 -0.3752 -0.48229 -0.37405 C -0.50052 -0.37243 -0.50156 -0.3789 -0.49809 -0.36896 " pathEditMode="relative" rAng="0" ptsTypes="ffffffffffffffffA">
                                      <p:cBhvr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1ea20effe8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Вместе книжки почитали и орехи пощелкали. 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635375" y="79375"/>
            <a:ext cx="22320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СРЕДА</a:t>
            </a:r>
          </a:p>
        </p:txBody>
      </p:sp>
      <p:pic>
        <p:nvPicPr>
          <p:cNvPr id="13317" name="Picture 5" descr="3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63" y="1628775"/>
            <a:ext cx="5940426" cy="3584575"/>
          </a:xfrm>
          <a:prstGeom prst="rect">
            <a:avLst/>
          </a:prstGeom>
          <a:noFill/>
        </p:spPr>
      </p:pic>
      <p:pic>
        <p:nvPicPr>
          <p:cNvPr id="1332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8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3327" name="Picture 15" descr="1335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4775" y="-52388"/>
            <a:ext cx="3995738" cy="3481388"/>
          </a:xfrm>
          <a:prstGeom prst="rect">
            <a:avLst/>
          </a:prstGeom>
          <a:noFill/>
        </p:spPr>
      </p:pic>
    </p:spTree>
  </p:cSld>
  <p:clrMapOvr>
    <a:masterClrMapping/>
  </p:clrMapOvr>
  <p:transition advTm="6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2404cd97ac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А в четверг проснулся Мишка и к бобру пошел на стрижку.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787900" y="44450"/>
            <a:ext cx="2952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ЧЕТВЕРГ</a:t>
            </a:r>
          </a:p>
        </p:txBody>
      </p:sp>
      <p:pic>
        <p:nvPicPr>
          <p:cNvPr id="615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79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6157" name="Picture 13" descr="4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3770313" cy="4356100"/>
          </a:xfrm>
          <a:prstGeom prst="rect">
            <a:avLst/>
          </a:prstGeom>
          <a:noFill/>
        </p:spPr>
      </p:pic>
    </p:spTree>
  </p:cSld>
  <p:clrMapOvr>
    <a:masterClrMapping/>
  </p:clrMapOvr>
  <p:transition advTm="79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46357E-6 C 0.00034 -0.00162 0.00034 -0.00347 0.00121 -0.00463 C 0.00208 -0.00578 0.00364 -0.00555 0.00468 -0.00625 C 0.01041 -0.00995 0.01978 -0.01712 0.02586 -0.01874 C 0.04322 -0.02359 0.05885 -0.0347 0.07534 -0.04233 C 0.08315 -0.04603 0.08871 -0.05205 0.09652 -0.05482 C 0.10885 -0.06546 0.10294 -0.06292 0.11301 -0.0657 C 0.11874 -0.07032 0.12534 -0.07564 0.13176 -0.07819 C 0.14166 -0.08698 0.15485 -0.09091 0.16597 -0.09554 C 0.18072 -0.10155 0.19409 -0.10918 0.20954 -0.11127 C 0.2177 -0.11635 0.22586 -0.11682 0.23419 -0.12052 C 0.25798 -0.13093 0.28367 -0.13555 0.30833 -0.14111 C 0.31614 -0.14874 0.32465 -0.14851 0.33419 -0.15036 C 0.34617 -0.15591 0.35972 -0.15545 0.37187 -0.15984 C 0.41197 -0.17465 0.44722 -0.17233 0.49062 -0.17233 " pathEditMode="relative" ptsTypes="ffffffffffffffA">
                                      <p:cBhvr>
                                        <p:cTn id="13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404cd97ac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8675" y="6524625"/>
            <a:ext cx="7488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Сделал модную прическу и купил себе расческу. 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787900" y="44450"/>
            <a:ext cx="2952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ЧЕТВЕРГ</a:t>
            </a:r>
          </a:p>
        </p:txBody>
      </p:sp>
      <p:pic>
        <p:nvPicPr>
          <p:cNvPr id="1536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1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5371" name="Picture 11" descr="4-2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692150"/>
            <a:ext cx="4419600" cy="5905500"/>
          </a:xfrm>
          <a:prstGeom prst="rect">
            <a:avLst/>
          </a:prstGeom>
          <a:noFill/>
        </p:spPr>
      </p:pic>
    </p:spTree>
  </p:cSld>
  <p:clrMapOvr>
    <a:masterClrMapping/>
  </p:clrMapOvr>
  <p:transition advTm="78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159</Words>
  <Application>Microsoft Office PowerPoint</Application>
  <PresentationFormat>Экран (4:3)</PresentationFormat>
  <Paragraphs>40</Paragraphs>
  <Slides>17</Slides>
  <Notes>0</Notes>
  <HiddenSlides>0</HiddenSlides>
  <MMClips>17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Оформление по умолчанию</vt:lpstr>
      <vt:lpstr>CorelDRAW 12.0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Дом, милый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Олеся</cp:lastModifiedBy>
  <cp:revision>46</cp:revision>
  <dcterms:created xsi:type="dcterms:W3CDTF">2009-04-08T10:11:11Z</dcterms:created>
  <dcterms:modified xsi:type="dcterms:W3CDTF">2018-04-21T07:50:41Z</dcterms:modified>
</cp:coreProperties>
</file>