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CC"/>
    <a:srgbClr val="FF66FF"/>
    <a:srgbClr val="FFFF00"/>
    <a:srgbClr val="FF9900"/>
    <a:srgbClr val="33CC33"/>
    <a:srgbClr val="9900FF"/>
    <a:srgbClr val="FF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8.emf"/><Relationship Id="rId4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60B4-ED6E-47EA-B3F9-69F83349D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BA2E7-01AA-490A-89A4-F2D6B2CEA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2DA2-12FC-4761-AD0C-EE843A6C3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72326-F4E5-416F-9FCA-14174F699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763D1-19F2-4E25-A26F-0877FF8CF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B9093-CC4F-404D-8E41-9DC3CBD4A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1FA29-1877-4D58-9FC1-53C2DFD73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A9783-4435-4616-A50F-E76C1A583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35F10-F03F-4706-83DC-55A4550E64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8135E-42D5-4B4C-851E-A53CDBBE9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1741D-17AB-4D7B-8F1C-384BCC77E5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D10015-CCA0-4468-BE35-69AB2CB8A41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2" Type="http://schemas.openxmlformats.org/officeDocument/2006/relationships/audio" Target="../media/audio11.wav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30.jpeg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2.wav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47.bin"/><Relationship Id="rId2" Type="http://schemas.openxmlformats.org/officeDocument/2006/relationships/audio" Target="../media/audio13.wav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9.bin"/><Relationship Id="rId2" Type="http://schemas.openxmlformats.org/officeDocument/2006/relationships/audio" Target="../media/audio3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audio" Target="../media/audio7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jpe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0.jpe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audio9.wav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467225" y="4341813"/>
          <a:ext cx="2293938" cy="2482850"/>
        </p:xfrm>
        <a:graphic>
          <a:graphicData uri="http://schemas.openxmlformats.org/presentationml/2006/ole">
            <p:oleObj spid="_x0000_s2059" name="CorelDRAW" r:id="rId5" imgW="11520221" imgH="12474448" progId="CorelDRAW.Graphic.12">
              <p:embed/>
            </p:oleObj>
          </a:graphicData>
        </a:graphic>
      </p:graphicFrame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8208962" cy="367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Book Antiqua"/>
              </a:rPr>
              <a:t>ЗАБАВНЫЕ</a:t>
            </a:r>
          </a:p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Book Antiqua"/>
              </a:rPr>
              <a:t>ФИГУРКИ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0" y="5634038"/>
          <a:ext cx="1476375" cy="1223962"/>
        </p:xfrm>
        <a:graphic>
          <a:graphicData uri="http://schemas.openxmlformats.org/presentationml/2006/ole">
            <p:oleObj spid="_x0000_s2055" name="CorelDRAW" r:id="rId6" imgW="5514035" imgH="4569968" progId="CorelDRAW.Graphic.12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7485063" y="514350"/>
          <a:ext cx="1439862" cy="1330325"/>
        </p:xfrm>
        <a:graphic>
          <a:graphicData uri="http://schemas.openxmlformats.org/presentationml/2006/ole">
            <p:oleObj spid="_x0000_s2056" name="CorelDRAW" r:id="rId7" imgW="6452006" imgH="5952541" progId="CorelDRAW.Graphic.12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841500" y="338138"/>
          <a:ext cx="1512888" cy="1466850"/>
        </p:xfrm>
        <a:graphic>
          <a:graphicData uri="http://schemas.openxmlformats.org/presentationml/2006/ole">
            <p:oleObj spid="_x0000_s2057" name="CorelDRAW" r:id="rId8" imgW="10772851" imgH="10432288" progId="CorelDRAW.Graphic.12">
              <p:embed/>
            </p:oleObj>
          </a:graphicData>
        </a:graphic>
      </p:graphicFrame>
      <p:pic>
        <p:nvPicPr>
          <p:cNvPr id="206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89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547813" y="1284288"/>
          <a:ext cx="5616575" cy="5441950"/>
        </p:xfrm>
        <a:graphic>
          <a:graphicData uri="http://schemas.openxmlformats.org/presentationml/2006/ole">
            <p:oleObj spid="_x0000_s10242" name="CorelDRAW" r:id="rId5" imgW="10772851" imgH="10432288" progId="CorelDRAW.Graphic.12">
              <p:embed/>
            </p:oleObj>
          </a:graphicData>
        </a:graphic>
      </p:graphicFrame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8566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ПРЯМОУГОЛЬНИК</a:t>
            </a:r>
          </a:p>
        </p:txBody>
      </p:sp>
      <p:pic>
        <p:nvPicPr>
          <p:cNvPr id="102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170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5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J0143751"/>
          <p:cNvSpPr>
            <a:spLocks noChangeArrowheads="1"/>
          </p:cNvSpPr>
          <p:nvPr/>
        </p:nvSpPr>
        <p:spPr bwMode="auto">
          <a:xfrm>
            <a:off x="0" y="0"/>
            <a:ext cx="9144000" cy="35004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500438"/>
            <a:ext cx="9144000" cy="335756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3663" y="3525838"/>
          <a:ext cx="4406900" cy="3332162"/>
        </p:xfrm>
        <a:graphic>
          <a:graphicData uri="http://schemas.openxmlformats.org/presentationml/2006/ole">
            <p:oleObj spid="_x0000_s9220" name="CorelDRAW" r:id="rId6" imgW="6656832" imgH="5032858" progId="CorelDRAW.Graphic.12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284663" y="2636838"/>
          <a:ext cx="4859337" cy="2322512"/>
        </p:xfrm>
        <a:graphic>
          <a:graphicData uri="http://schemas.openxmlformats.org/presentationml/2006/ole">
            <p:oleObj spid="_x0000_s9221" name="CorelDRAW" r:id="rId7" imgW="7432243" imgH="3555187" progId="CorelDRAW.Graphic.12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770063" y="2890838"/>
          <a:ext cx="2663825" cy="1050925"/>
        </p:xfrm>
        <a:graphic>
          <a:graphicData uri="http://schemas.openxmlformats.org/presentationml/2006/ole">
            <p:oleObj spid="_x0000_s9222" name="CorelDRAW" r:id="rId8" imgW="1988515" imgH="690474" progId="CorelDRAW.Graphic.12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905000" y="0"/>
          <a:ext cx="2259013" cy="2959100"/>
        </p:xfrm>
        <a:graphic>
          <a:graphicData uri="http://schemas.openxmlformats.org/presentationml/2006/ole">
            <p:oleObj spid="_x0000_s9223" name="CorelDRAW" r:id="rId9" imgW="1565859" imgH="2051101" progId="CorelDRAW.Graphic.12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50825" y="260350"/>
          <a:ext cx="941388" cy="1295400"/>
        </p:xfrm>
        <a:graphic>
          <a:graphicData uri="http://schemas.openxmlformats.org/presentationml/2006/ole">
            <p:oleObj spid="_x0000_s9224" name="CorelDRAW" r:id="rId10" imgW="2820822" imgH="3883965" progId="CorelDRAW.Graphic.12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995738" y="4868863"/>
          <a:ext cx="1657350" cy="874712"/>
        </p:xfrm>
        <a:graphic>
          <a:graphicData uri="http://schemas.openxmlformats.org/presentationml/2006/ole">
            <p:oleObj spid="_x0000_s9226" name="CorelDRAW" r:id="rId11" imgW="2325827" imgH="1229360" progId="CorelDRAW.Graphic.12">
              <p:embed/>
            </p:oleObj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716463" y="4827588"/>
          <a:ext cx="1439862" cy="1031875"/>
        </p:xfrm>
        <a:graphic>
          <a:graphicData uri="http://schemas.openxmlformats.org/presentationml/2006/ole">
            <p:oleObj spid="_x0000_s9227" name="CorelDRAW" r:id="rId12" imgW="2156358" imgH="1543914" progId="CorelDRAW.Graphic.12">
              <p:embed/>
            </p:oleObj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7019925" y="34925"/>
          <a:ext cx="2060575" cy="3516313"/>
        </p:xfrm>
        <a:graphic>
          <a:graphicData uri="http://schemas.openxmlformats.org/presentationml/2006/ole">
            <p:oleObj spid="_x0000_s9228" name="CorelDRAW" r:id="rId13" imgW="2023466" imgH="3454400" progId="CorelDRAW.Graphic.12">
              <p:embed/>
            </p:oleObj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761038" y="5621338"/>
          <a:ext cx="3348037" cy="1192212"/>
        </p:xfrm>
        <a:graphic>
          <a:graphicData uri="http://schemas.openxmlformats.org/presentationml/2006/ole">
            <p:oleObj spid="_x0000_s9230" name="CorelDRAW" r:id="rId14" imgW="6304890" imgH="2246986" progId="CorelDRAW.Graphic.12">
              <p:embed/>
            </p:oleObj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179388" y="5734050"/>
          <a:ext cx="1476375" cy="993775"/>
        </p:xfrm>
        <a:graphic>
          <a:graphicData uri="http://schemas.openxmlformats.org/presentationml/2006/ole">
            <p:oleObj spid="_x0000_s9231" name="CorelDRAW" r:id="rId15" imgW="4158691" imgH="2800502" progId="CorelDRAW.Graphic.12">
              <p:embed/>
            </p:oleObj>
          </a:graphicData>
        </a:graphic>
      </p:graphicFrame>
      <p:sp>
        <p:nvSpPr>
          <p:cNvPr id="9335" name="Text Box 119"/>
          <p:cNvSpPr txBox="1">
            <a:spLocks noChangeArrowheads="1"/>
          </p:cNvSpPr>
          <p:nvPr/>
        </p:nvSpPr>
        <p:spPr bwMode="auto">
          <a:xfrm>
            <a:off x="3203575" y="0"/>
            <a:ext cx="3814763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sz="2000" b="1"/>
              <a:t>Где на картинке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</a:rPr>
              <a:t>прямоугольные</a:t>
            </a:r>
            <a:r>
              <a:rPr lang="ru-RU" sz="2000" b="1"/>
              <a:t> предметы?</a:t>
            </a:r>
            <a:endParaRPr lang="ru-RU" sz="2000" b="1">
              <a:solidFill>
                <a:srgbClr val="FF3300"/>
              </a:solidFill>
            </a:endParaRP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7643813" y="5805488"/>
            <a:ext cx="1441450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338" name="Picture 1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489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8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9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3" presetClass="emph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  <p:bldLst>
      <p:bldP spid="93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192463" y="333375"/>
          <a:ext cx="4835525" cy="6191250"/>
        </p:xfrm>
        <a:graphic>
          <a:graphicData uri="http://schemas.openxmlformats.org/presentationml/2006/ole">
            <p:oleObj spid="_x0000_s17410" name="CorelDRAW" r:id="rId5" imgW="8529930" imgH="10924438" progId="CorelDRAW.Graphic.12">
              <p:embed/>
            </p:oleObj>
          </a:graphicData>
        </a:graphic>
      </p:graphicFrame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52413" y="260350"/>
            <a:ext cx="316706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РОМБ</a:t>
            </a:r>
          </a:p>
        </p:txBody>
      </p:sp>
      <p:pic>
        <p:nvPicPr>
          <p:cNvPr id="1741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98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CorelDRAW" r:id="rId4" imgW="12111126" imgH="8575446" progId="CorelDRAW.Graphic.12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864225" y="1628775"/>
          <a:ext cx="3279775" cy="5229225"/>
        </p:xfrm>
        <a:graphic>
          <a:graphicData uri="http://schemas.openxmlformats.org/presentationml/2006/ole">
            <p:oleObj spid="_x0000_s16391" name="CorelDRAW" r:id="rId5" imgW="3812032" imgH="6076086" progId="CorelDRAW.Graphic.12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0" y="476250"/>
          <a:ext cx="5924550" cy="6381750"/>
        </p:xfrm>
        <a:graphic>
          <a:graphicData uri="http://schemas.openxmlformats.org/presentationml/2006/ole">
            <p:oleObj spid="_x0000_s16389" name="CorelDRAW" r:id="rId6" imgW="8944864" imgH="9632493" progId="CorelDRAW.Graphic.12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7389813" y="3213100"/>
          <a:ext cx="484187" cy="936625"/>
        </p:xfrm>
        <a:graphic>
          <a:graphicData uri="http://schemas.openxmlformats.org/presentationml/2006/ole">
            <p:oleObj spid="_x0000_s16392" name="CorelDRAW" r:id="rId7" imgW="2543658" imgH="4931664" progId="CorelDRAW.Graphic.12">
              <p:embed/>
            </p:oleObj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508625" y="0"/>
            <a:ext cx="36353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sz="2000" b="1"/>
              <a:t>Здесь есть предметы, похожие на </a:t>
            </a:r>
            <a:r>
              <a:rPr lang="ru-RU" sz="2000" b="1">
                <a:solidFill>
                  <a:srgbClr val="FF3300"/>
                </a:solidFill>
              </a:rPr>
              <a:t>ромб</a:t>
            </a:r>
            <a:r>
              <a:rPr lang="ru-RU" sz="2000" b="1"/>
              <a:t>. Где они?</a:t>
            </a:r>
            <a:endParaRPr lang="ru-RU" sz="2000" b="1">
              <a:solidFill>
                <a:srgbClr val="FF3300"/>
              </a:solidFill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330232">
            <a:off x="3708400" y="609600"/>
            <a:ext cx="2232025" cy="1670050"/>
          </a:xfrm>
          <a:prstGeom prst="flowChartDecision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326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3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audio>
          </p:childTnLst>
        </p:cTn>
      </p:par>
    </p:tnLst>
    <p:bldLst>
      <p:bldP spid="163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835150" y="765175"/>
            <a:ext cx="5400675" cy="5400675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02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619250" y="765175"/>
            <a:ext cx="5905500" cy="5327650"/>
          </a:xfrm>
          <a:prstGeom prst="flowChartExtra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1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08175" y="692150"/>
            <a:ext cx="5472113" cy="5472113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00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1114425" y="1268413"/>
            <a:ext cx="6913563" cy="45370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1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31913" y="1412875"/>
            <a:ext cx="6624637" cy="4103688"/>
          </a:xfrm>
          <a:prstGeom prst="rect">
            <a:avLst/>
          </a:prstGeom>
          <a:solidFill>
            <a:srgbClr val="FF33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1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68538" y="333375"/>
            <a:ext cx="4535487" cy="6192838"/>
          </a:xfrm>
          <a:prstGeom prst="flowChartDecision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2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7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52413" y="260350"/>
            <a:ext cx="28797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КРУГ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187450" y="1144588"/>
          <a:ext cx="6716713" cy="5567362"/>
        </p:xfrm>
        <a:graphic>
          <a:graphicData uri="http://schemas.openxmlformats.org/presentationml/2006/ole">
            <p:oleObj spid="_x0000_s7174" name="CorelDRAW" r:id="rId5" imgW="5514035" imgH="4569968" progId="CorelDRAW.Graphic.12">
              <p:embed/>
            </p:oleObj>
          </a:graphicData>
        </a:graphic>
      </p:graphicFrame>
      <p:pic>
        <p:nvPicPr>
          <p:cNvPr id="71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91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CorelDRAW" r:id="rId4" imgW="12111126" imgH="8575446" progId="CorelDRAW.Graphic.12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971550" y="5495925"/>
          <a:ext cx="1152525" cy="1152525"/>
        </p:xfrm>
        <a:graphic>
          <a:graphicData uri="http://schemas.openxmlformats.org/presentationml/2006/ole">
            <p:oleObj spid="_x0000_s6149" name="CorelDRAW" r:id="rId5" imgW="3124403" imgH="3124403" progId="CorelDRAW.Graphic.12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000500" y="3076575"/>
          <a:ext cx="3308350" cy="2044700"/>
        </p:xfrm>
        <a:graphic>
          <a:graphicData uri="http://schemas.openxmlformats.org/presentationml/2006/ole">
            <p:oleObj spid="_x0000_s6150" name="CorelDRAW" r:id="rId6" imgW="1013040" imgH="626040" progId="CorelDRAW.Graphic.12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27450" y="4344988"/>
          <a:ext cx="5308600" cy="2036762"/>
        </p:xfrm>
        <a:graphic>
          <a:graphicData uri="http://schemas.openxmlformats.org/presentationml/2006/ole">
            <p:oleObj spid="_x0000_s6154" name="CorelDRAW" r:id="rId7" imgW="1548384" imgH="594157" progId="CorelDRAW.Graphic.12">
              <p:embed/>
            </p:oleObj>
          </a:graphicData>
        </a:graphic>
      </p:graphicFrame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4572000" y="5805488"/>
            <a:ext cx="936625" cy="9366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524750" y="5805488"/>
            <a:ext cx="936625" cy="9366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620838" y="1628775"/>
          <a:ext cx="2874962" cy="2879725"/>
        </p:xfrm>
        <a:graphic>
          <a:graphicData uri="http://schemas.openxmlformats.org/presentationml/2006/ole">
            <p:oleObj spid="_x0000_s6157" name="CorelDRAW" r:id="rId8" imgW="4922723" imgH="4932070" progId="CorelDRAW.Graphic.12">
              <p:embed/>
            </p:oleObj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4356100" y="1628775"/>
          <a:ext cx="2811463" cy="3111500"/>
        </p:xfrm>
        <a:graphic>
          <a:graphicData uri="http://schemas.openxmlformats.org/presentationml/2006/ole">
            <p:oleObj spid="_x0000_s6158" name="CorelDRAW" r:id="rId9" imgW="7960563" imgH="8811565" progId="CorelDRAW.Graphic.12">
              <p:embed/>
            </p:oleObj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372225" y="115888"/>
            <a:ext cx="2627313" cy="625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ts val="1500"/>
              </a:lnSpc>
              <a:spcBef>
                <a:spcPct val="50000"/>
              </a:spcBef>
            </a:pPr>
            <a:r>
              <a:rPr lang="ru-RU" sz="2000" b="1"/>
              <a:t>Найдем предметы, </a:t>
            </a:r>
          </a:p>
          <a:p>
            <a:pPr algn="r">
              <a:lnSpc>
                <a:spcPts val="1500"/>
              </a:lnSpc>
              <a:spcBef>
                <a:spcPct val="50000"/>
              </a:spcBef>
            </a:pPr>
            <a:r>
              <a:rPr lang="ru-RU" sz="2000" b="1"/>
              <a:t>похожие на </a:t>
            </a:r>
            <a:r>
              <a:rPr lang="ru-RU" sz="2000" b="1">
                <a:solidFill>
                  <a:srgbClr val="FF3300"/>
                </a:solidFill>
              </a:rPr>
              <a:t>круг</a:t>
            </a:r>
          </a:p>
        </p:txBody>
      </p:sp>
      <p:pic>
        <p:nvPicPr>
          <p:cNvPr id="6161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893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7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1"/>
                </p:tgtEl>
              </p:cMediaNode>
            </p:audio>
          </p:childTnLst>
        </p:cTn>
      </p:par>
    </p:tnLst>
    <p:bldLst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547813" y="1268413"/>
          <a:ext cx="5903912" cy="5448300"/>
        </p:xfrm>
        <a:graphic>
          <a:graphicData uri="http://schemas.openxmlformats.org/presentationml/2006/ole">
            <p:oleObj spid="_x0000_s5123" name="CorelDRAW" r:id="rId5" imgW="6452006" imgH="5952541" progId="CorelDRAW.Graphic.12">
              <p:embed/>
            </p:oleObj>
          </a:graphicData>
        </a:graphic>
      </p:graphicFrame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79216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ТРЕУГОЛЬНИК</a:t>
            </a:r>
          </a:p>
        </p:txBody>
      </p:sp>
      <p:pic>
        <p:nvPicPr>
          <p:cNvPr id="51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454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5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07950" y="0"/>
          <a:ext cx="9144000" cy="6858000"/>
        </p:xfrm>
        <a:graphic>
          <a:graphicData uri="http://schemas.openxmlformats.org/presentationml/2006/ole">
            <p:oleObj spid="_x0000_s3077" name="CorelDRAW" r:id="rId4" imgW="20573594" imgH="17821859" progId="CorelDRAW.Graphic.12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348038" y="5367338"/>
          <a:ext cx="4103687" cy="1223962"/>
        </p:xfrm>
        <a:graphic>
          <a:graphicData uri="http://schemas.openxmlformats.org/presentationml/2006/ole">
            <p:oleObj spid="_x0000_s3076" name="CorelDRAW" r:id="rId5" imgW="15647619" imgH="8332826" progId="CorelDRAW.Graphic.12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779838" y="5157788"/>
          <a:ext cx="3168650" cy="1146175"/>
        </p:xfrm>
        <a:graphic>
          <a:graphicData uri="http://schemas.openxmlformats.org/presentationml/2006/ole">
            <p:oleObj spid="_x0000_s3079" name="CorelDRAW" r:id="rId6" imgW="9956800" imgH="3605174" progId="CorelDRAW.Graphic.12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003800" y="4287838"/>
          <a:ext cx="1395413" cy="1587500"/>
        </p:xfrm>
        <a:graphic>
          <a:graphicData uri="http://schemas.openxmlformats.org/presentationml/2006/ole">
            <p:oleObj spid="_x0000_s3080" name="CorelDRAW" r:id="rId7" imgW="6797853" imgH="7322515" progId="CorelDRAW.Graphic.12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563938" y="2571750"/>
          <a:ext cx="2016125" cy="1504950"/>
        </p:xfrm>
        <a:graphic>
          <a:graphicData uri="http://schemas.openxmlformats.org/presentationml/2006/ole">
            <p:oleObj spid="_x0000_s3081" name="CorelDRAW" r:id="rId8" imgW="6204509" imgH="4633366" progId="CorelDRAW.Graphic.12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263900" y="1500188"/>
          <a:ext cx="2592388" cy="1136650"/>
        </p:xfrm>
        <a:graphic>
          <a:graphicData uri="http://schemas.openxmlformats.org/presentationml/2006/ole">
            <p:oleObj spid="_x0000_s3082" name="CorelDRAW" r:id="rId9" imgW="7629754" imgH="3346298" progId="CorelDRAW.Graphic.12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235450" y="627063"/>
          <a:ext cx="912813" cy="1384300"/>
        </p:xfrm>
        <a:graphic>
          <a:graphicData uri="http://schemas.openxmlformats.org/presentationml/2006/ole">
            <p:oleObj spid="_x0000_s3084" name="CorelDRAW" r:id="rId10" imgW="6591402" imgH="9981184" progId="CorelDRAW.Graphic.12">
              <p:embed/>
            </p:oleObj>
          </a:graphicData>
        </a:graphic>
      </p:graphicFrame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7950" y="6021388"/>
            <a:ext cx="2303463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/>
              <a:t>А что похоже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/>
              <a:t>на </a:t>
            </a:r>
            <a:r>
              <a:rPr lang="ru-RU" sz="2000" b="1">
                <a:solidFill>
                  <a:srgbClr val="FF3300"/>
                </a:solidFill>
              </a:rPr>
              <a:t>треугольник?</a:t>
            </a:r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827088" y="981075"/>
          <a:ext cx="1843087" cy="947738"/>
        </p:xfrm>
        <a:graphic>
          <a:graphicData uri="http://schemas.openxmlformats.org/presentationml/2006/ole">
            <p:oleObj spid="_x0000_s3086" name="CorelDRAW" r:id="rId11" imgW="1843024" imgH="947318" progId="CorelDRAW.Graphic.12">
              <p:embed/>
            </p:oleObj>
          </a:graphicData>
        </a:graphic>
      </p:graphicFrame>
      <p:pic>
        <p:nvPicPr>
          <p:cNvPr id="308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44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7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693988" y="1628775"/>
          <a:ext cx="4171950" cy="5184775"/>
        </p:xfrm>
        <a:graphic>
          <a:graphicData uri="http://schemas.openxmlformats.org/presentationml/2006/ole">
            <p:oleObj spid="_x0000_s8195" name="CorelDRAW" r:id="rId5" imgW="4869485" imgH="6046013" progId="CorelDRAW.Graphic.12">
              <p:embed/>
            </p:oleObj>
          </a:graphicData>
        </a:graphic>
      </p:graphicFrame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КВАДРАТ</a:t>
            </a:r>
          </a:p>
        </p:txBody>
      </p:sp>
      <p:pic>
        <p:nvPicPr>
          <p:cNvPr id="81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9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3419475" y="188913"/>
            <a:ext cx="3384550" cy="3384550"/>
            <a:chOff x="3288" y="391"/>
            <a:chExt cx="2132" cy="2132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288" y="391"/>
              <a:ext cx="2132" cy="213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3319" name="Object 7"/>
            <p:cNvGraphicFramePr>
              <a:graphicFrameLocks noChangeAspect="1"/>
            </p:cNvGraphicFramePr>
            <p:nvPr/>
          </p:nvGraphicFramePr>
          <p:xfrm>
            <a:off x="3393" y="521"/>
            <a:ext cx="1905" cy="1904"/>
          </p:xfrm>
          <a:graphic>
            <a:graphicData uri="http://schemas.openxmlformats.org/presentationml/2006/ole">
              <p:oleObj spid="_x0000_s13319" name="CorelDRAW" r:id="rId7" imgW="9411818" imgH="9407347" progId="CorelDRAW.Graphic.12">
                <p:embed/>
              </p:oleObj>
            </a:graphicData>
          </a:graphic>
        </p:graphicFrame>
      </p:grp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27000" y="1412875"/>
          <a:ext cx="3857625" cy="5289550"/>
        </p:xfrm>
        <a:graphic>
          <a:graphicData uri="http://schemas.openxmlformats.org/presentationml/2006/ole">
            <p:oleObj spid="_x0000_s13321" name="CorelDRAW" r:id="rId8" imgW="5324246" imgH="7301789" progId="CorelDRAW.Graphic.12">
              <p:embed/>
            </p:oleObj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4500563" y="4508500"/>
          <a:ext cx="1606550" cy="1655763"/>
        </p:xfrm>
        <a:graphic>
          <a:graphicData uri="http://schemas.openxmlformats.org/presentationml/2006/ole">
            <p:oleObj spid="_x0000_s13322" name="CorelDRAW" r:id="rId9" imgW="2225446" imgH="2292909" progId="CorelDRAW.Graphic.12">
              <p:embed/>
            </p:oleObj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6751638" y="5929313"/>
          <a:ext cx="2170112" cy="620712"/>
        </p:xfrm>
        <a:graphic>
          <a:graphicData uri="http://schemas.openxmlformats.org/presentationml/2006/ole">
            <p:oleObj spid="_x0000_s13323" name="CorelDRAW" r:id="rId10" imgW="4406189" imgH="1258214" progId="CorelDRAW.Graphic.12">
              <p:embed/>
            </p:oleObj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6732588" y="3743325"/>
          <a:ext cx="2217737" cy="2217738"/>
        </p:xfrm>
        <a:graphic>
          <a:graphicData uri="http://schemas.openxmlformats.org/presentationml/2006/ole">
            <p:oleObj spid="_x0000_s13324" name="CorelDRAW" r:id="rId11" imgW="4415536" imgH="4415536" progId="CorelDRAW.Graphic.12">
              <p:embed/>
            </p:oleObj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6742113" y="3205163"/>
          <a:ext cx="2168525" cy="563562"/>
        </p:xfrm>
        <a:graphic>
          <a:graphicData uri="http://schemas.openxmlformats.org/presentationml/2006/ole">
            <p:oleObj spid="_x0000_s13325" name="CorelDRAW" r:id="rId12" imgW="4415536" imgH="1146048" progId="CorelDRAW.Graphic.12">
              <p:embed/>
            </p:oleObj>
          </a:graphicData>
        </a:graphic>
      </p:graphicFrame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0" y="0"/>
            <a:ext cx="3276600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/>
              <a:t>Где на картинке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</a:rPr>
              <a:t>квадратные</a:t>
            </a:r>
            <a:r>
              <a:rPr lang="ru-RU" sz="2000" b="1"/>
              <a:t> предметы?</a:t>
            </a:r>
            <a:endParaRPr lang="ru-RU" sz="2000" b="1">
              <a:solidFill>
                <a:srgbClr val="FF3300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195513" y="5300663"/>
            <a:ext cx="647700" cy="5762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728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5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2"/>
                </p:tgtEl>
              </p:cMediaNode>
            </p:audio>
          </p:childTnLst>
        </p:cTn>
      </p:par>
    </p:tnLst>
    <p:bldLst>
      <p:bldP spid="133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903538" y="188913"/>
          <a:ext cx="5268912" cy="6553200"/>
        </p:xfrm>
        <a:graphic>
          <a:graphicData uri="http://schemas.openxmlformats.org/presentationml/2006/ole">
            <p:oleObj spid="_x0000_s12290" name="CorelDRAW" r:id="rId5" imgW="8191398" imgH="10191699" progId="CorelDRAW.Graphic.12">
              <p:embed/>
            </p:oleObj>
          </a:graphicData>
        </a:graphic>
      </p:graphicFrame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52413" y="260350"/>
            <a:ext cx="316706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ОВАЛ</a:t>
            </a:r>
          </a:p>
        </p:txBody>
      </p:sp>
      <p:pic>
        <p:nvPicPr>
          <p:cNvPr id="122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804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95288" y="193675"/>
          <a:ext cx="8569325" cy="6664325"/>
        </p:xfrm>
        <a:graphic>
          <a:graphicData uri="http://schemas.openxmlformats.org/presentationml/2006/ole">
            <p:oleObj spid="_x0000_s11267" name="CorelDRAW" r:id="rId4" imgW="6241491" imgH="5503062" progId="CorelDRAW.Graphic.12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042988" y="1557338"/>
          <a:ext cx="2130425" cy="3594100"/>
        </p:xfrm>
        <a:graphic>
          <a:graphicData uri="http://schemas.openxmlformats.org/presentationml/2006/ole">
            <p:oleObj spid="_x0000_s11268" name="CorelDRAW" r:id="rId5" imgW="2131162" imgH="3594608" progId="CorelDRAW.Graphic.12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076825" y="765175"/>
          <a:ext cx="1873250" cy="976313"/>
        </p:xfrm>
        <a:graphic>
          <a:graphicData uri="http://schemas.openxmlformats.org/presentationml/2006/ole">
            <p:oleObj spid="_x0000_s11269" name="CorelDRAW" r:id="rId6" imgW="3786835" imgH="1973072" progId="CorelDRAW.Graphic.12">
              <p:embed/>
            </p:oleObj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1655762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/>
              <a:t>Что похоже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/>
              <a:t>на </a:t>
            </a:r>
            <a:r>
              <a:rPr lang="ru-RU" sz="2000" b="1">
                <a:solidFill>
                  <a:srgbClr val="FF3300"/>
                </a:solidFill>
              </a:rPr>
              <a:t>овал?</a:t>
            </a:r>
          </a:p>
        </p:txBody>
      </p:sp>
      <p:pic>
        <p:nvPicPr>
          <p:cNvPr id="1127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987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48</Words>
  <Application>Microsoft Office PowerPoint</Application>
  <PresentationFormat>Экран (4:3)</PresentationFormat>
  <Paragraphs>19</Paragraphs>
  <Slides>19</Slides>
  <Notes>0</Notes>
  <HiddenSlides>0</HiddenSlides>
  <MMClips>19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Оформление по умолчанию</vt:lpstr>
      <vt:lpstr>CorelDRAW 12.0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Олеся</cp:lastModifiedBy>
  <cp:revision>55</cp:revision>
  <dcterms:created xsi:type="dcterms:W3CDTF">2008-06-05T09:26:20Z</dcterms:created>
  <dcterms:modified xsi:type="dcterms:W3CDTF">2018-04-21T07:52:55Z</dcterms:modified>
</cp:coreProperties>
</file>